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64" r:id="rId5"/>
    <p:sldId id="276" r:id="rId6"/>
    <p:sldId id="277" r:id="rId7"/>
    <p:sldId id="278" r:id="rId8"/>
    <p:sldId id="279" r:id="rId9"/>
    <p:sldId id="280" r:id="rId10"/>
    <p:sldId id="266" r:id="rId11"/>
    <p:sldId id="268" r:id="rId12"/>
    <p:sldId id="281" r:id="rId13"/>
    <p:sldId id="283" r:id="rId14"/>
    <p:sldId id="282" r:id="rId1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280" autoAdjust="0"/>
  </p:normalViewPr>
  <p:slideViewPr>
    <p:cSldViewPr showGuides="1">
      <p:cViewPr varScale="1">
        <p:scale>
          <a:sx n="105" d="100"/>
          <a:sy n="105" d="100"/>
        </p:scale>
        <p:origin x="120" y="22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7/1/2018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7/1/2018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7/1/2018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7/1/2018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7/1/2018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7/1/2018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7/1/2018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7/1/2018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7/1/2018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7/1/2018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7/1/2018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CE2F2-546C-4089-AF87-06620BD50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93" t="21851" r="56935" b="30768"/>
          <a:stretch/>
        </p:blipFill>
        <p:spPr>
          <a:xfrm>
            <a:off x="7366993" y="14521"/>
            <a:ext cx="3299419" cy="4709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9812" y="762000"/>
            <a:ext cx="7008574" cy="32988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838" y="4927600"/>
            <a:ext cx="7008574" cy="1244600"/>
          </a:xfrm>
        </p:spPr>
        <p:txBody>
          <a:bodyPr/>
          <a:lstStyle/>
          <a:p>
            <a:r>
              <a:rPr lang="en-US" dirty="0" err="1"/>
              <a:t>Guía</a:t>
            </a:r>
            <a:r>
              <a:rPr lang="en-US" dirty="0"/>
              <a:t> para </a:t>
            </a:r>
            <a:r>
              <a:rPr lang="en-US" dirty="0" err="1"/>
              <a:t>escribir</a:t>
            </a:r>
            <a:r>
              <a:rPr lang="en-US" dirty="0"/>
              <a:t> (F-1)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2217F-AAA1-42C8-9F80-B22582520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07" t="43510" r="52501" b="11289"/>
          <a:stretch/>
        </p:blipFill>
        <p:spPr>
          <a:xfrm>
            <a:off x="8685212" y="2133600"/>
            <a:ext cx="3352800" cy="455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01028" y="157656"/>
            <a:ext cx="7132646" cy="76388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 err="1"/>
              <a:t>Guía</a:t>
            </a:r>
            <a:r>
              <a:rPr lang="en-US" sz="2800" dirty="0"/>
              <a:t> para </a:t>
            </a:r>
            <a:r>
              <a:rPr lang="en-US" sz="2800" dirty="0" err="1"/>
              <a:t>escribir</a:t>
            </a:r>
            <a:r>
              <a:rPr lang="en-US" sz="2800" dirty="0"/>
              <a:t>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418013" y="1066800"/>
            <a:ext cx="7696200" cy="5791200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¿Qué lema (s) de Al-Anón usas más? ¿Y por qué?</a:t>
            </a:r>
            <a:endParaRPr lang="en-US" dirty="0"/>
          </a:p>
          <a:p>
            <a:r>
              <a:rPr lang="es-ES" dirty="0"/>
              <a:t>¿Qué hace especial a tu GRUPO?</a:t>
            </a:r>
            <a:endParaRPr lang="en-US" dirty="0"/>
          </a:p>
          <a:p>
            <a:r>
              <a:rPr lang="es-ES" dirty="0"/>
              <a:t>Al asistir a Al-Anón, he aprendido que soy especial porque ...</a:t>
            </a:r>
            <a:endParaRPr lang="en-US" dirty="0"/>
          </a:p>
          <a:p>
            <a:r>
              <a:rPr lang="es-ES" dirty="0"/>
              <a:t>¿Qué áreas de su hogar, lugar de trabajo o vida han experimentado cambios al asistir a Al-Anón?</a:t>
            </a:r>
            <a:endParaRPr lang="en-US" dirty="0"/>
          </a:p>
          <a:p>
            <a:r>
              <a:rPr lang="es-ES" dirty="0"/>
              <a:t>¿Cómo has aprendido a cuidarte en Al-Anón?</a:t>
            </a:r>
            <a:endParaRPr lang="en-US" dirty="0"/>
          </a:p>
          <a:p>
            <a:r>
              <a:rPr lang="es-ES" dirty="0"/>
              <a:t>¿Qué te hace regresar a las reuniones?</a:t>
            </a:r>
            <a:endParaRPr lang="en-US" dirty="0"/>
          </a:p>
          <a:p>
            <a:r>
              <a:rPr lang="es-ES" dirty="0"/>
              <a:t>Mis sentimientos están heridos. Por favor "escúchame".</a:t>
            </a:r>
            <a:endParaRPr lang="en-US" dirty="0"/>
          </a:p>
          <a:p>
            <a:r>
              <a:rPr lang="es-ES" dirty="0"/>
              <a:t>¿Qué quieres decir?</a:t>
            </a:r>
            <a:endParaRPr lang="en-US" dirty="0"/>
          </a:p>
          <a:p>
            <a:r>
              <a:rPr lang="es-ES" dirty="0"/>
              <a:t>¿Te sientes culpable por algo? ¿Cómo te ha ayudado Al-Anón a través de este SENTIMIENTO?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FA53B-6E9C-47E4-84EC-A63AB22C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4" t="11991" r="14991" b="5989"/>
          <a:stretch/>
        </p:blipFill>
        <p:spPr>
          <a:xfrm>
            <a:off x="227012" y="921543"/>
            <a:ext cx="4038600" cy="51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0"/>
            <a:ext cx="10157354" cy="9144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 err="1"/>
              <a:t>Guía</a:t>
            </a:r>
            <a:r>
              <a:rPr lang="en-US" sz="2800" dirty="0"/>
              <a:t> para </a:t>
            </a:r>
            <a:r>
              <a:rPr lang="en-US" sz="2800" dirty="0" err="1"/>
              <a:t>escribir</a:t>
            </a:r>
            <a:r>
              <a:rPr lang="en-US" sz="2800" dirty="0"/>
              <a:t>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7012" y="990600"/>
            <a:ext cx="7848600" cy="5943600"/>
          </a:xfrm>
        </p:spPr>
        <p:txBody>
          <a:bodyPr>
            <a:normAutofit fontScale="70000" lnSpcReduction="20000"/>
          </a:bodyPr>
          <a:lstStyle/>
          <a:p>
            <a:r>
              <a:rPr lang="es-ES" dirty="0"/>
              <a:t>Hoy, estoy agradecido por…</a:t>
            </a:r>
            <a:endParaRPr lang="en-US" dirty="0"/>
          </a:p>
          <a:p>
            <a:r>
              <a:rPr lang="es-ES" dirty="0"/>
              <a:t>No quería asistir a este taller de escritura, hoy, pero aquí estoy. Mi Poder Superior quiere que comparta lo que tengo en mi corazón.</a:t>
            </a:r>
            <a:endParaRPr lang="en-US" dirty="0"/>
          </a:p>
          <a:p>
            <a:r>
              <a:rPr lang="es-ES" dirty="0"/>
              <a:t>Si no has realizado ningún trabajo de Servicio, ¿por qué no?</a:t>
            </a:r>
            <a:endParaRPr lang="en-US" dirty="0"/>
          </a:p>
          <a:p>
            <a:r>
              <a:rPr lang="es-ES" dirty="0"/>
              <a:t>Mis percepciones han cambiado desde que asisto a Al-Anón. Escribe sobre eso.</a:t>
            </a:r>
            <a:endParaRPr lang="en-US" dirty="0"/>
          </a:p>
          <a:p>
            <a:r>
              <a:rPr lang="es-ES" dirty="0"/>
              <a:t>¿Qué obtienes cuando semanalmente asistes a varias reuniones de Al-Anón?</a:t>
            </a:r>
            <a:endParaRPr lang="en-US" dirty="0"/>
          </a:p>
          <a:p>
            <a:r>
              <a:rPr lang="es-ES" dirty="0"/>
              <a:t>¿Qué tienes miedo de hacer? ¿Cómo el programa de Al-Anón esta ayudándote con los miedros?</a:t>
            </a:r>
            <a:endParaRPr lang="en-US" dirty="0"/>
          </a:p>
          <a:p>
            <a:r>
              <a:rPr lang="es-ES" dirty="0"/>
              <a:t>No podemos decirles a otros miembros cómo hacerlo, pero ofrecemos nuestra experiencia, fortaleza y esperanza. ¿Cómo te ha ayudado esto?</a:t>
            </a:r>
            <a:endParaRPr lang="en-US" dirty="0"/>
          </a:p>
          <a:p>
            <a:r>
              <a:rPr lang="es-ES" dirty="0"/>
              <a:t>Elije uno de los temas de arriba y escríbelo en el cuaderno de notas.</a:t>
            </a:r>
            <a:endParaRPr lang="en-US" dirty="0"/>
          </a:p>
          <a:p>
            <a:r>
              <a:rPr lang="es-ES" dirty="0"/>
              <a:t>Puedes escribir tanto o tan poco como quieras, pero por favor escribe algo. Tus sentimientos son importantes.  Tu historia ayudara a otros miembros.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8EEC3-5652-4BA8-9CB9-05942E727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3" t="26721" r="22493" b="9990"/>
          <a:stretch/>
        </p:blipFill>
        <p:spPr>
          <a:xfrm>
            <a:off x="8050213" y="1600200"/>
            <a:ext cx="3911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 err="1"/>
              <a:t>Guía</a:t>
            </a:r>
            <a:r>
              <a:rPr lang="en-US" sz="2800" dirty="0"/>
              <a:t> para </a:t>
            </a:r>
            <a:r>
              <a:rPr lang="en-US" sz="2800" dirty="0" err="1"/>
              <a:t>escribir</a:t>
            </a:r>
            <a:r>
              <a:rPr lang="en-US" sz="2800" dirty="0"/>
              <a:t>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457489" y="1701800"/>
            <a:ext cx="7817174" cy="4851400"/>
          </a:xfrm>
        </p:spPr>
        <p:txBody>
          <a:bodyPr>
            <a:normAutofit lnSpcReduction="10000"/>
          </a:bodyPr>
          <a:lstStyle/>
          <a:p>
            <a:r>
              <a:rPr lang="es-ES" dirty="0"/>
              <a:t>Todos tienen algo que compartir sobre el programa de Al-</a:t>
            </a:r>
            <a:r>
              <a:rPr lang="es-ES" dirty="0" err="1"/>
              <a:t>Anon</a:t>
            </a:r>
            <a:r>
              <a:rPr lang="es-ES" dirty="0"/>
              <a:t>, ya sea que seas un recién llegado o un miembro de toda la vida. </a:t>
            </a:r>
          </a:p>
          <a:p>
            <a:pPr lvl="1"/>
            <a:r>
              <a:rPr lang="es-ES" dirty="0"/>
              <a:t>Al-</a:t>
            </a:r>
            <a:r>
              <a:rPr lang="es-ES" dirty="0" err="1"/>
              <a:t>Anon</a:t>
            </a:r>
            <a:r>
              <a:rPr lang="es-ES" dirty="0"/>
              <a:t> nos ayuda a recuperarnos de los efectos de la bebida de nuestros seres queridos, para mejorar y tener el valor de vivir vidas más felices. </a:t>
            </a:r>
          </a:p>
          <a:p>
            <a:pPr lvl="1"/>
            <a:r>
              <a:rPr lang="es-ES" dirty="0"/>
              <a:t>Hay lágrimas, miedos, risas y alegrías. </a:t>
            </a:r>
          </a:p>
          <a:p>
            <a:pPr lvl="1"/>
            <a:r>
              <a:rPr lang="es-ES" dirty="0"/>
              <a:t>Somos capaces de hacer frente y responder a las penas, milagros y contratiempos, de nuestras vidas y también continuar viviendo nuestras vidas con alegría y fe en nuestro poder superior como parte de nuestra vida. </a:t>
            </a:r>
          </a:p>
          <a:p>
            <a:pPr lvl="1"/>
            <a:r>
              <a:rPr lang="es-ES" dirty="0"/>
              <a:t>La recuperación es una jornada, un viaje de recuperación.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7562E-A60E-4824-BBDA-2042A90F9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35" y="2133600"/>
            <a:ext cx="2773277" cy="41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 err="1"/>
              <a:t>Guía</a:t>
            </a:r>
            <a:r>
              <a:rPr lang="en-US" sz="2800" dirty="0"/>
              <a:t> para </a:t>
            </a:r>
            <a:r>
              <a:rPr lang="en-US" sz="2800" dirty="0" err="1"/>
              <a:t>escribir</a:t>
            </a:r>
            <a:r>
              <a:rPr lang="en-US" sz="2800" dirty="0"/>
              <a:t>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17309" y="1701800"/>
            <a:ext cx="7644103" cy="4470400"/>
          </a:xfrm>
        </p:spPr>
        <p:txBody>
          <a:bodyPr>
            <a:normAutofit/>
          </a:bodyPr>
          <a:lstStyle/>
          <a:p>
            <a:r>
              <a:rPr lang="es-ES" dirty="0"/>
              <a:t>No necesita tener todas las respuestas, y su historia no tiene que ser perfecta. </a:t>
            </a:r>
          </a:p>
          <a:p>
            <a:pPr lvl="1"/>
            <a:r>
              <a:rPr lang="es-ES" dirty="0"/>
              <a:t>El personal, de la oficina del Servicio Mundial, editará su gramática, puntuación y ortografía. </a:t>
            </a:r>
          </a:p>
          <a:p>
            <a:pPr lvl="1"/>
            <a:r>
              <a:rPr lang="es-ES" dirty="0"/>
              <a:t>Todo lo que necesita hacer es compartir sus sentimientos de corazón.</a:t>
            </a:r>
          </a:p>
          <a:p>
            <a:r>
              <a:rPr lang="es-ES" dirty="0"/>
              <a:t>Se necesita valentía para escribir con total honestidad, pero encontrar ese valentía es un paso adelante para su recuperación y para aquellos que leen su historia.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B73242-8EBB-4723-B125-EAA9A218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12" y="1524000"/>
            <a:ext cx="2813924" cy="42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 err="1"/>
              <a:t>Guía</a:t>
            </a:r>
            <a:r>
              <a:rPr lang="en-US" sz="2800" dirty="0"/>
              <a:t> para </a:t>
            </a:r>
            <a:r>
              <a:rPr lang="en-US" sz="2800" dirty="0" err="1"/>
              <a:t>escribir</a:t>
            </a:r>
            <a:r>
              <a:rPr lang="en-US" sz="2800" dirty="0"/>
              <a:t>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427412" y="1701800"/>
            <a:ext cx="8077200" cy="50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FF0000"/>
                </a:solidFill>
              </a:rPr>
              <a:t>Recuento de palabras para las características del artículo en la revista “</a:t>
            </a:r>
            <a:r>
              <a:rPr lang="es-ES" b="1" dirty="0" err="1">
                <a:solidFill>
                  <a:srgbClr val="FF0000"/>
                </a:solidFill>
              </a:rPr>
              <a:t>Forum</a:t>
            </a:r>
            <a:r>
              <a:rPr lang="es-ES" b="1" dirty="0">
                <a:solidFill>
                  <a:srgbClr val="FF0000"/>
                </a:solidFill>
              </a:rPr>
              <a:t>”: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s-ES" dirty="0"/>
              <a:t>Uso compartido estándar: es de 300 a 400 palabras</a:t>
            </a:r>
            <a:endParaRPr lang="en-US" b="1" dirty="0"/>
          </a:p>
          <a:p>
            <a:pPr lvl="0"/>
            <a:r>
              <a:rPr lang="es-ES" dirty="0"/>
              <a:t>Compartir "Nuestros Tres Legados" (un Paso, una Tradición o un concepto de servicio) -300 a 400 palabras</a:t>
            </a:r>
            <a:endParaRPr lang="en-US" b="1" dirty="0"/>
          </a:p>
          <a:p>
            <a:pPr lvl="0"/>
            <a:r>
              <a:rPr lang="es-ES" dirty="0"/>
              <a:t>"Mi historia" -1,200 palabras</a:t>
            </a:r>
            <a:endParaRPr lang="en-US" b="1" dirty="0"/>
          </a:p>
          <a:p>
            <a:pPr lvl="0"/>
            <a:r>
              <a:rPr lang="es-ES" dirty="0"/>
              <a:t>"Zip 23454" – es de 50 a 200 palabras</a:t>
            </a:r>
            <a:endParaRPr lang="en-US" b="1" dirty="0"/>
          </a:p>
          <a:p>
            <a:pPr lvl="0"/>
            <a:r>
              <a:rPr lang="es-ES" dirty="0"/>
              <a:t>"Un lema a la vez": de 25 a 50 palabras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069BA-8528-4719-9545-CD63EA6B4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48" t="17892" r="37268" b="26995"/>
          <a:stretch/>
        </p:blipFill>
        <p:spPr>
          <a:xfrm>
            <a:off x="455612" y="1841500"/>
            <a:ext cx="274582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144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 err="1"/>
              <a:t>Guía</a:t>
            </a:r>
            <a:r>
              <a:rPr lang="en-US" sz="2800" dirty="0"/>
              <a:t> para </a:t>
            </a:r>
            <a:r>
              <a:rPr lang="en-US" sz="2800" dirty="0" err="1"/>
              <a:t>escribir</a:t>
            </a:r>
            <a:r>
              <a:rPr lang="en-US" sz="2800" dirty="0"/>
              <a:t>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7013" y="990600"/>
            <a:ext cx="7772399" cy="5791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FF0000"/>
                </a:solidFill>
              </a:rPr>
              <a:t>Las ideas de los temas son tan ilimitadas como tu imaginación: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s-ES" dirty="0"/>
              <a:t>Los legados (seleccione un Paso, una Tradición o un Concepto de Servicio). ¿Cómo le ha ayudado uno de estos específicamente en su vida?</a:t>
            </a:r>
            <a:endParaRPr lang="en-US" b="1" dirty="0"/>
          </a:p>
          <a:p>
            <a:pPr lvl="0"/>
            <a:r>
              <a:rPr lang="es-ES" dirty="0"/>
              <a:t>Lemas, p. "Easy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" "Se hace fácil” Escuchar y Aprender ", "</a:t>
            </a:r>
            <a:r>
              <a:rPr lang="es-ES" dirty="0" err="1"/>
              <a:t>Keep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Simple," </a:t>
            </a:r>
            <a:r>
              <a:rPr lang="es-ES" dirty="0" err="1"/>
              <a:t>One</a:t>
            </a:r>
            <a:r>
              <a:rPr lang="es-ES" dirty="0"/>
              <a:t> Day at a Time," “Un día a la vez," etc. (Ver índice de Libros de Al-</a:t>
            </a:r>
            <a:r>
              <a:rPr lang="es-ES" dirty="0" err="1"/>
              <a:t>Anon</a:t>
            </a:r>
            <a:r>
              <a:rPr lang="es-ES" dirty="0"/>
              <a:t> y Alateen para lemas adicionales.)</a:t>
            </a:r>
            <a:endParaRPr lang="en-US" b="1" dirty="0"/>
          </a:p>
          <a:p>
            <a:pPr lvl="0"/>
            <a:br>
              <a:rPr lang="es-ES" dirty="0"/>
            </a:br>
            <a:r>
              <a:rPr lang="es-ES" dirty="0"/>
              <a:t>Desapego o desapego con amor. “</a:t>
            </a:r>
            <a:r>
              <a:rPr lang="es-ES" dirty="0" err="1"/>
              <a:t>Detachment</a:t>
            </a:r>
            <a:r>
              <a:rPr lang="es-ES" dirty="0"/>
              <a:t>”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Detachment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love</a:t>
            </a:r>
            <a:r>
              <a:rPr lang="es-ES" dirty="0"/>
              <a:t>.”</a:t>
            </a:r>
            <a:endParaRPr lang="en-US" dirty="0"/>
          </a:p>
          <a:p>
            <a:pPr lvl="0"/>
            <a:r>
              <a:rPr lang="es-ES" dirty="0"/>
              <a:t>Tener o ser un padrino, pedirle a un miembro que sea su padrino, o teniendo que cambiar Padrinos.</a:t>
            </a:r>
            <a:endParaRPr lang="en-US" dirty="0"/>
          </a:p>
          <a:p>
            <a:pPr lvl="0"/>
            <a:r>
              <a:rPr lang="es-ES" dirty="0"/>
              <a:t>Mantener el enfoque en mí mismo.</a:t>
            </a:r>
            <a:endParaRPr lang="en-US" dirty="0"/>
          </a:p>
          <a:p>
            <a:pPr lvl="0"/>
            <a:r>
              <a:rPr lang="es-ES" dirty="0"/>
              <a:t>Vivir en sobriedad.</a:t>
            </a:r>
            <a:endParaRPr lang="en-US" dirty="0"/>
          </a:p>
          <a:p>
            <a:r>
              <a:rPr lang="es-ES" dirty="0"/>
              <a:t>Resolviendo conflictos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2EFF82-2EF5-4A88-9BE4-21FAE71B5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75" t="26042" r="26060" b="20038"/>
          <a:stretch/>
        </p:blipFill>
        <p:spPr>
          <a:xfrm>
            <a:off x="8151812" y="694997"/>
            <a:ext cx="3810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716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 err="1"/>
              <a:t>Guía</a:t>
            </a:r>
            <a:r>
              <a:rPr lang="en-US" sz="2800" dirty="0"/>
              <a:t> para </a:t>
            </a:r>
            <a:r>
              <a:rPr lang="en-US" sz="2800" dirty="0" err="1"/>
              <a:t>escribir</a:t>
            </a:r>
            <a:r>
              <a:rPr lang="en-US" sz="2800" dirty="0"/>
              <a:t>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579812" y="1447800"/>
            <a:ext cx="7848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FF0000"/>
                </a:solidFill>
              </a:rPr>
              <a:t>Aquí hay algunas sugerencias para tener en cuenta cuando escribe su historia de recuperación para </a:t>
            </a:r>
            <a:r>
              <a:rPr lang="es-ES" b="1" dirty="0" err="1">
                <a:solidFill>
                  <a:srgbClr val="FF0000"/>
                </a:solidFill>
              </a:rPr>
              <a:t>The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Forum</a:t>
            </a:r>
            <a:r>
              <a:rPr lang="es-ES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s-ES" dirty="0"/>
              <a:t>Escribir en la primera persona del singular (yo, yo o mi) de Su propia experiencia Concéntrese en sí mismo, no en alguien más.</a:t>
            </a:r>
            <a:endParaRPr lang="en-US" dirty="0"/>
          </a:p>
          <a:p>
            <a:pPr lvl="0"/>
            <a:r>
              <a:rPr lang="es-ES" dirty="0"/>
              <a:t>Mantenga su tema relacionado con Al-</a:t>
            </a:r>
            <a:r>
              <a:rPr lang="es-ES" dirty="0" err="1"/>
              <a:t>Anon</a:t>
            </a:r>
            <a:r>
              <a:rPr lang="es-ES" dirty="0"/>
              <a:t>. Evite generalidades, problemas externos, centro de tratamiento o terapéutico lenguaje, filosofías religiosas y otros Doce Programas de paso.</a:t>
            </a:r>
            <a:endParaRPr lang="en-US" dirty="0"/>
          </a:p>
          <a:p>
            <a:r>
              <a:rPr lang="es-ES" dirty="0"/>
              <a:t>Observe las Doce Tradiciones de Al-</a:t>
            </a:r>
            <a:r>
              <a:rPr lang="es-ES" dirty="0" err="1"/>
              <a:t>Anon</a:t>
            </a:r>
            <a:r>
              <a:rPr lang="es-ES" dirty="0"/>
              <a:t> cuando lo comparta.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5E87FF-0313-46ED-8183-29FF6CBCE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13" t="26516" r="37714" b="20513"/>
          <a:stretch/>
        </p:blipFill>
        <p:spPr>
          <a:xfrm>
            <a:off x="303212" y="1676400"/>
            <a:ext cx="3124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4445000"/>
            <a:ext cx="7848600" cy="1651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 err="1"/>
              <a:t>Guía</a:t>
            </a:r>
            <a:r>
              <a:rPr lang="en-US" sz="2800" dirty="0"/>
              <a:t> para </a:t>
            </a:r>
            <a:r>
              <a:rPr lang="en-US" sz="2800" dirty="0" err="1"/>
              <a:t>escribir</a:t>
            </a:r>
            <a:r>
              <a:rPr lang="en-US" sz="2800" dirty="0"/>
              <a:t> (F-1)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Comparte tu Historia</a:t>
            </a:r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8" y="152400"/>
            <a:ext cx="10158703" cy="1066800"/>
          </a:xfrm>
        </p:spPr>
        <p:txBody>
          <a:bodyPr/>
          <a:lstStyle/>
          <a:p>
            <a:r>
              <a:rPr lang="en-US" dirty="0" err="1"/>
              <a:t>Envía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Escritura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ABA00-8001-43BB-9D1E-4D3B8E159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3" t="23993" r="53126" b="13991"/>
          <a:stretch/>
        </p:blipFill>
        <p:spPr>
          <a:xfrm>
            <a:off x="531812" y="1397726"/>
            <a:ext cx="11125200" cy="492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4445000"/>
            <a:ext cx="7772400" cy="1651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 err="1"/>
              <a:t>Guía</a:t>
            </a:r>
            <a:r>
              <a:rPr lang="en-US" sz="2800" dirty="0"/>
              <a:t> para </a:t>
            </a:r>
            <a:r>
              <a:rPr lang="en-US" sz="2800" dirty="0" err="1"/>
              <a:t>escribir</a:t>
            </a:r>
            <a:r>
              <a:rPr lang="en-US" sz="2800" dirty="0"/>
              <a:t> (F-1)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990600"/>
            <a:ext cx="8839200" cy="1296987"/>
          </a:xfrm>
        </p:spPr>
        <p:txBody>
          <a:bodyPr/>
          <a:lstStyle/>
          <a:p>
            <a:r>
              <a:rPr lang="es-ES" dirty="0"/>
              <a:t>TEMAS DE REFELEXION PARA ESCRIBIR TU HISTORIA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54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4873beb7-5857-4685-be1f-d57550cc96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200</TotalTime>
  <Words>802</Words>
  <Application>Microsoft Office PowerPoint</Application>
  <PresentationFormat>Custom</PresentationFormat>
  <Paragraphs>61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Books 16x9</vt:lpstr>
      <vt:lpstr>The Forum</vt:lpstr>
      <vt:lpstr>The Forum Guía para escribir (F-1)</vt:lpstr>
      <vt:lpstr>The Forum Guía para escribir (F-1)</vt:lpstr>
      <vt:lpstr>The Forum Guía para escribir (F-1)</vt:lpstr>
      <vt:lpstr>The Forum Guía para escribir (F-1)</vt:lpstr>
      <vt:lpstr>The Forum Guía para escribir (F-1)</vt:lpstr>
      <vt:lpstr>The Forum Guía para escribir (F-1)</vt:lpstr>
      <vt:lpstr>Envía tu Escritura</vt:lpstr>
      <vt:lpstr>The Forum Guía para escribir (F-1)</vt:lpstr>
      <vt:lpstr>The Forum Guía para escribir (F-1)</vt:lpstr>
      <vt:lpstr>The Forum Guía para escribir (F-1)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Forum</dc:title>
  <dc:creator>Robert Ciatti</dc:creator>
  <cp:lastModifiedBy>Robert Ciatti</cp:lastModifiedBy>
  <cp:revision>14</cp:revision>
  <dcterms:created xsi:type="dcterms:W3CDTF">2018-06-08T22:56:21Z</dcterms:created>
  <dcterms:modified xsi:type="dcterms:W3CDTF">2018-07-01T17:45:19Z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