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61" r:id="rId3"/>
    <p:sldMasterId id="2147483662" r:id="rId4"/>
    <p:sldMasterId id="2147483663" r:id="rId5"/>
  </p:sldMasterIdLst>
  <p:notesMasterIdLst>
    <p:notesMasterId r:id="rId2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9144000" cy="6858000" type="screen4x3"/>
  <p:notesSz cx="7010400" cy="9296400"/>
  <p:embeddedFontLst>
    <p:embeddedFont>
      <p:font typeface="Baumans" panose="020B0604020202020204" charset="0"/>
      <p:regular r:id="rId24"/>
    </p:embeddedFont>
    <p:embeddedFont>
      <p:font typeface="Cambria" panose="02040503050406030204" pitchFamily="18" charset="0"/>
      <p:regular r:id="rId25"/>
      <p:bold r:id="rId26"/>
      <p:italic r:id="rId27"/>
      <p:boldItalic r:id="rId28"/>
    </p:embeddedFont>
    <p:embeddedFont>
      <p:font typeface="Garamond" panose="02020404030301010803" pitchFamily="18" charset="0"/>
      <p:regular r:id="rId29"/>
      <p:bold r:id="rId30"/>
      <p:italic r:id="rId31"/>
      <p:boldItalic r:id="rId32"/>
    </p:embeddedFont>
    <p:embeddedFont>
      <p:font typeface="Verdana" panose="020B060403050404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928">
          <p15:clr>
            <a:srgbClr val="000000"/>
          </p15:clr>
        </p15:guide>
        <p15:guide id="2" pos="2209">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B9C270-FC33-4E92-B83F-C39F5E309BA0}" v="124" dt="2024-02-10T13:57:44.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00" y="5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font" Target="fonts/font11.fntdata"/><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yn McCann" userId="db58e49319cbd9cd" providerId="LiveId" clId="{7AB9C270-FC33-4E92-B83F-C39F5E309BA0}"/>
    <pc:docChg chg="custSel modSld">
      <pc:chgData name="Karyn McCann" userId="db58e49319cbd9cd" providerId="LiveId" clId="{7AB9C270-FC33-4E92-B83F-C39F5E309BA0}" dt="2024-02-10T13:57:44.473" v="145"/>
      <pc:docMkLst>
        <pc:docMk/>
      </pc:docMkLst>
      <pc:sldChg chg="modSp mod modAnim modNotes">
        <pc:chgData name="Karyn McCann" userId="db58e49319cbd9cd" providerId="LiveId" clId="{7AB9C270-FC33-4E92-B83F-C39F5E309BA0}" dt="2024-02-10T13:56:36.401" v="61"/>
        <pc:sldMkLst>
          <pc:docMk/>
          <pc:sldMk cId="0" sldId="256"/>
        </pc:sldMkLst>
        <pc:spChg chg="mod">
          <ac:chgData name="Karyn McCann" userId="db58e49319cbd9cd" providerId="LiveId" clId="{7AB9C270-FC33-4E92-B83F-C39F5E309BA0}" dt="2024-01-06T23:04:16.653" v="3" actId="1076"/>
          <ac:spMkLst>
            <pc:docMk/>
            <pc:sldMk cId="0" sldId="256"/>
            <ac:spMk id="127" creationId="{00000000-0000-0000-0000-000000000000}"/>
          </ac:spMkLst>
        </pc:spChg>
      </pc:sldChg>
      <pc:sldChg chg="modAnim">
        <pc:chgData name="Karyn McCann" userId="db58e49319cbd9cd" providerId="LiveId" clId="{7AB9C270-FC33-4E92-B83F-C39F5E309BA0}" dt="2024-02-10T13:56:41.736" v="69"/>
        <pc:sldMkLst>
          <pc:docMk/>
          <pc:sldMk cId="0" sldId="257"/>
        </pc:sldMkLst>
      </pc:sldChg>
      <pc:sldChg chg="modSp mod modAnim">
        <pc:chgData name="Karyn McCann" userId="db58e49319cbd9cd" providerId="LiveId" clId="{7AB9C270-FC33-4E92-B83F-C39F5E309BA0}" dt="2024-02-10T13:56:45.010" v="71"/>
        <pc:sldMkLst>
          <pc:docMk/>
          <pc:sldMk cId="0" sldId="258"/>
        </pc:sldMkLst>
        <pc:spChg chg="mod">
          <ac:chgData name="Karyn McCann" userId="db58e49319cbd9cd" providerId="LiveId" clId="{7AB9C270-FC33-4E92-B83F-C39F5E309BA0}" dt="2024-01-06T23:04:25.462" v="4" actId="14100"/>
          <ac:spMkLst>
            <pc:docMk/>
            <pc:sldMk cId="0" sldId="258"/>
            <ac:spMk id="143" creationId="{00000000-0000-0000-0000-000000000000}"/>
          </ac:spMkLst>
        </pc:spChg>
        <pc:picChg chg="mod">
          <ac:chgData name="Karyn McCann" userId="db58e49319cbd9cd" providerId="LiveId" clId="{7AB9C270-FC33-4E92-B83F-C39F5E309BA0}" dt="2024-01-06T23:04:29.658" v="5" actId="1076"/>
          <ac:picMkLst>
            <pc:docMk/>
            <pc:sldMk cId="0" sldId="258"/>
            <ac:picMk id="144" creationId="{00000000-0000-0000-0000-000000000000}"/>
          </ac:picMkLst>
        </pc:picChg>
      </pc:sldChg>
      <pc:sldChg chg="modSp mod modAnim">
        <pc:chgData name="Karyn McCann" userId="db58e49319cbd9cd" providerId="LiveId" clId="{7AB9C270-FC33-4E92-B83F-C39F5E309BA0}" dt="2024-02-10T13:56:49.310" v="78"/>
        <pc:sldMkLst>
          <pc:docMk/>
          <pc:sldMk cId="0" sldId="259"/>
        </pc:sldMkLst>
        <pc:spChg chg="mod">
          <ac:chgData name="Karyn McCann" userId="db58e49319cbd9cd" providerId="LiveId" clId="{7AB9C270-FC33-4E92-B83F-C39F5E309BA0}" dt="2024-01-06T23:04:49.408" v="6" actId="14100"/>
          <ac:spMkLst>
            <pc:docMk/>
            <pc:sldMk cId="0" sldId="259"/>
            <ac:spMk id="151" creationId="{00000000-0000-0000-0000-000000000000}"/>
          </ac:spMkLst>
        </pc:spChg>
      </pc:sldChg>
      <pc:sldChg chg="modSp mod modAnim">
        <pc:chgData name="Karyn McCann" userId="db58e49319cbd9cd" providerId="LiveId" clId="{7AB9C270-FC33-4E92-B83F-C39F5E309BA0}" dt="2024-02-10T13:56:52.473" v="81"/>
        <pc:sldMkLst>
          <pc:docMk/>
          <pc:sldMk cId="0" sldId="260"/>
        </pc:sldMkLst>
        <pc:spChg chg="mod">
          <ac:chgData name="Karyn McCann" userId="db58e49319cbd9cd" providerId="LiveId" clId="{7AB9C270-FC33-4E92-B83F-C39F5E309BA0}" dt="2024-01-06T23:04:59.574" v="8" actId="14100"/>
          <ac:spMkLst>
            <pc:docMk/>
            <pc:sldMk cId="0" sldId="260"/>
            <ac:spMk id="157" creationId="{00000000-0000-0000-0000-000000000000}"/>
          </ac:spMkLst>
        </pc:spChg>
      </pc:sldChg>
      <pc:sldChg chg="modSp modAnim modNotes">
        <pc:chgData name="Karyn McCann" userId="db58e49319cbd9cd" providerId="LiveId" clId="{7AB9C270-FC33-4E92-B83F-C39F5E309BA0}" dt="2024-02-10T13:56:57.267" v="88"/>
        <pc:sldMkLst>
          <pc:docMk/>
          <pc:sldMk cId="0" sldId="261"/>
        </pc:sldMkLst>
        <pc:spChg chg="mod">
          <ac:chgData name="Karyn McCann" userId="db58e49319cbd9cd" providerId="LiveId" clId="{7AB9C270-FC33-4E92-B83F-C39F5E309BA0}" dt="2024-01-06T23:05:18.180" v="17" actId="313"/>
          <ac:spMkLst>
            <pc:docMk/>
            <pc:sldMk cId="0" sldId="261"/>
            <ac:spMk id="164" creationId="{00000000-0000-0000-0000-000000000000}"/>
          </ac:spMkLst>
        </pc:spChg>
      </pc:sldChg>
      <pc:sldChg chg="modAnim">
        <pc:chgData name="Karyn McCann" userId="db58e49319cbd9cd" providerId="LiveId" clId="{7AB9C270-FC33-4E92-B83F-C39F5E309BA0}" dt="2024-02-10T13:57:01.081" v="92"/>
        <pc:sldMkLst>
          <pc:docMk/>
          <pc:sldMk cId="0" sldId="262"/>
        </pc:sldMkLst>
      </pc:sldChg>
      <pc:sldChg chg="modSp mod modAnim">
        <pc:chgData name="Karyn McCann" userId="db58e49319cbd9cd" providerId="LiveId" clId="{7AB9C270-FC33-4E92-B83F-C39F5E309BA0}" dt="2024-02-10T13:57:06.630" v="99"/>
        <pc:sldMkLst>
          <pc:docMk/>
          <pc:sldMk cId="0" sldId="263"/>
        </pc:sldMkLst>
        <pc:spChg chg="mod">
          <ac:chgData name="Karyn McCann" userId="db58e49319cbd9cd" providerId="LiveId" clId="{7AB9C270-FC33-4E92-B83F-C39F5E309BA0}" dt="2024-01-06T23:04:10.950" v="1" actId="27636"/>
          <ac:spMkLst>
            <pc:docMk/>
            <pc:sldMk cId="0" sldId="263"/>
            <ac:spMk id="178" creationId="{00000000-0000-0000-0000-000000000000}"/>
          </ac:spMkLst>
        </pc:spChg>
        <pc:spChg chg="mod">
          <ac:chgData name="Karyn McCann" userId="db58e49319cbd9cd" providerId="LiveId" clId="{7AB9C270-FC33-4E92-B83F-C39F5E309BA0}" dt="2024-01-06T23:05:31.701" v="18" actId="14100"/>
          <ac:spMkLst>
            <pc:docMk/>
            <pc:sldMk cId="0" sldId="263"/>
            <ac:spMk id="179" creationId="{00000000-0000-0000-0000-000000000000}"/>
          </ac:spMkLst>
        </pc:spChg>
      </pc:sldChg>
      <pc:sldChg chg="modSp mod modAnim">
        <pc:chgData name="Karyn McCann" userId="db58e49319cbd9cd" providerId="LiveId" clId="{7AB9C270-FC33-4E92-B83F-C39F5E309BA0}" dt="2024-02-10T13:57:09.447" v="101"/>
        <pc:sldMkLst>
          <pc:docMk/>
          <pc:sldMk cId="0" sldId="264"/>
        </pc:sldMkLst>
        <pc:spChg chg="mod">
          <ac:chgData name="Karyn McCann" userId="db58e49319cbd9cd" providerId="LiveId" clId="{7AB9C270-FC33-4E92-B83F-C39F5E309BA0}" dt="2024-01-06T23:05:40.487" v="21" actId="1076"/>
          <ac:spMkLst>
            <pc:docMk/>
            <pc:sldMk cId="0" sldId="264"/>
            <ac:spMk id="187" creationId="{00000000-0000-0000-0000-000000000000}"/>
          </ac:spMkLst>
        </pc:spChg>
      </pc:sldChg>
      <pc:sldChg chg="modSp mod modAnim">
        <pc:chgData name="Karyn McCann" userId="db58e49319cbd9cd" providerId="LiveId" clId="{7AB9C270-FC33-4E92-B83F-C39F5E309BA0}" dt="2024-02-10T13:57:12.113" v="102"/>
        <pc:sldMkLst>
          <pc:docMk/>
          <pc:sldMk cId="0" sldId="265"/>
        </pc:sldMkLst>
        <pc:spChg chg="mod">
          <ac:chgData name="Karyn McCann" userId="db58e49319cbd9cd" providerId="LiveId" clId="{7AB9C270-FC33-4E92-B83F-C39F5E309BA0}" dt="2024-01-06T23:05:46.528" v="22" actId="14100"/>
          <ac:spMkLst>
            <pc:docMk/>
            <pc:sldMk cId="0" sldId="265"/>
            <ac:spMk id="195" creationId="{00000000-0000-0000-0000-000000000000}"/>
          </ac:spMkLst>
        </pc:spChg>
      </pc:sldChg>
      <pc:sldChg chg="modAnim">
        <pc:chgData name="Karyn McCann" userId="db58e49319cbd9cd" providerId="LiveId" clId="{7AB9C270-FC33-4E92-B83F-C39F5E309BA0}" dt="2024-02-10T13:57:16.306" v="107"/>
        <pc:sldMkLst>
          <pc:docMk/>
          <pc:sldMk cId="0" sldId="266"/>
        </pc:sldMkLst>
      </pc:sldChg>
      <pc:sldChg chg="modSp mod modAnim">
        <pc:chgData name="Karyn McCann" userId="db58e49319cbd9cd" providerId="LiveId" clId="{7AB9C270-FC33-4E92-B83F-C39F5E309BA0}" dt="2024-02-10T13:57:20.577" v="110"/>
        <pc:sldMkLst>
          <pc:docMk/>
          <pc:sldMk cId="0" sldId="267"/>
        </pc:sldMkLst>
        <pc:spChg chg="mod">
          <ac:chgData name="Karyn McCann" userId="db58e49319cbd9cd" providerId="LiveId" clId="{7AB9C270-FC33-4E92-B83F-C39F5E309BA0}" dt="2024-01-06T23:05:53.891" v="23" actId="14100"/>
          <ac:spMkLst>
            <pc:docMk/>
            <pc:sldMk cId="0" sldId="267"/>
            <ac:spMk id="209" creationId="{00000000-0000-0000-0000-000000000000}"/>
          </ac:spMkLst>
        </pc:spChg>
      </pc:sldChg>
      <pc:sldChg chg="modSp mod modAnim">
        <pc:chgData name="Karyn McCann" userId="db58e49319cbd9cd" providerId="LiveId" clId="{7AB9C270-FC33-4E92-B83F-C39F5E309BA0}" dt="2024-02-10T13:57:24.073" v="114"/>
        <pc:sldMkLst>
          <pc:docMk/>
          <pc:sldMk cId="0" sldId="268"/>
        </pc:sldMkLst>
        <pc:spChg chg="mod">
          <ac:chgData name="Karyn McCann" userId="db58e49319cbd9cd" providerId="LiveId" clId="{7AB9C270-FC33-4E92-B83F-C39F5E309BA0}" dt="2024-01-06T23:06:00.549" v="24" actId="14100"/>
          <ac:spMkLst>
            <pc:docMk/>
            <pc:sldMk cId="0" sldId="268"/>
            <ac:spMk id="216" creationId="{00000000-0000-0000-0000-000000000000}"/>
          </ac:spMkLst>
        </pc:spChg>
        <pc:spChg chg="mod">
          <ac:chgData name="Karyn McCann" userId="db58e49319cbd9cd" providerId="LiveId" clId="{7AB9C270-FC33-4E92-B83F-C39F5E309BA0}" dt="2024-01-06T23:06:10.538" v="27" actId="33524"/>
          <ac:spMkLst>
            <pc:docMk/>
            <pc:sldMk cId="0" sldId="268"/>
            <ac:spMk id="217" creationId="{00000000-0000-0000-0000-000000000000}"/>
          </ac:spMkLst>
        </pc:spChg>
      </pc:sldChg>
      <pc:sldChg chg="modSp mod modAnim">
        <pc:chgData name="Karyn McCann" userId="db58e49319cbd9cd" providerId="LiveId" clId="{7AB9C270-FC33-4E92-B83F-C39F5E309BA0}" dt="2024-02-10T13:57:28.442" v="119"/>
        <pc:sldMkLst>
          <pc:docMk/>
          <pc:sldMk cId="0" sldId="269"/>
        </pc:sldMkLst>
        <pc:spChg chg="mod">
          <ac:chgData name="Karyn McCann" userId="db58e49319cbd9cd" providerId="LiveId" clId="{7AB9C270-FC33-4E92-B83F-C39F5E309BA0}" dt="2024-01-06T23:06:15.653" v="28" actId="14100"/>
          <ac:spMkLst>
            <pc:docMk/>
            <pc:sldMk cId="0" sldId="269"/>
            <ac:spMk id="224" creationId="{00000000-0000-0000-0000-000000000000}"/>
          </ac:spMkLst>
        </pc:spChg>
        <pc:spChg chg="mod">
          <ac:chgData name="Karyn McCann" userId="db58e49319cbd9cd" providerId="LiveId" clId="{7AB9C270-FC33-4E92-B83F-C39F5E309BA0}" dt="2024-01-06T23:06:22.216" v="29" actId="1076"/>
          <ac:spMkLst>
            <pc:docMk/>
            <pc:sldMk cId="0" sldId="269"/>
            <ac:spMk id="225" creationId="{00000000-0000-0000-0000-000000000000}"/>
          </ac:spMkLst>
        </pc:spChg>
      </pc:sldChg>
      <pc:sldChg chg="modAnim">
        <pc:chgData name="Karyn McCann" userId="db58e49319cbd9cd" providerId="LiveId" clId="{7AB9C270-FC33-4E92-B83F-C39F5E309BA0}" dt="2024-02-10T13:57:34.968" v="133"/>
        <pc:sldMkLst>
          <pc:docMk/>
          <pc:sldMk cId="0" sldId="270"/>
        </pc:sldMkLst>
      </pc:sldChg>
      <pc:sldChg chg="modSp mod modAnim">
        <pc:chgData name="Karyn McCann" userId="db58e49319cbd9cd" providerId="LiveId" clId="{7AB9C270-FC33-4E92-B83F-C39F5E309BA0}" dt="2024-02-10T13:57:39.523" v="140"/>
        <pc:sldMkLst>
          <pc:docMk/>
          <pc:sldMk cId="0" sldId="271"/>
        </pc:sldMkLst>
        <pc:spChg chg="mod">
          <ac:chgData name="Karyn McCann" userId="db58e49319cbd9cd" providerId="LiveId" clId="{7AB9C270-FC33-4E92-B83F-C39F5E309BA0}" dt="2024-01-06T23:06:52.719" v="55" actId="20577"/>
          <ac:spMkLst>
            <pc:docMk/>
            <pc:sldMk cId="0" sldId="271"/>
            <ac:spMk id="241" creationId="{00000000-0000-0000-0000-000000000000}"/>
          </ac:spMkLst>
        </pc:spChg>
      </pc:sldChg>
      <pc:sldChg chg="modSp mod modAnim">
        <pc:chgData name="Karyn McCann" userId="db58e49319cbd9cd" providerId="LiveId" clId="{7AB9C270-FC33-4E92-B83F-C39F5E309BA0}" dt="2024-02-10T13:57:44.473" v="145"/>
        <pc:sldMkLst>
          <pc:docMk/>
          <pc:sldMk cId="0" sldId="272"/>
        </pc:sldMkLst>
        <pc:spChg chg="mod">
          <ac:chgData name="Karyn McCann" userId="db58e49319cbd9cd" providerId="LiveId" clId="{7AB9C270-FC33-4E92-B83F-C39F5E309BA0}" dt="2024-01-06T23:07:03.602" v="57" actId="14100"/>
          <ac:spMkLst>
            <pc:docMk/>
            <pc:sldMk cId="0" sldId="272"/>
            <ac:spMk id="247" creationId="{00000000-0000-0000-0000-000000000000}"/>
          </ac:spMkLst>
        </pc:spChg>
        <pc:spChg chg="mod">
          <ac:chgData name="Karyn McCann" userId="db58e49319cbd9cd" providerId="LiveId" clId="{7AB9C270-FC33-4E92-B83F-C39F5E309BA0}" dt="2024-01-06T23:07:06.413" v="58" actId="14100"/>
          <ac:spMkLst>
            <pc:docMk/>
            <pc:sldMk cId="0" sldId="272"/>
            <ac:spMk id="24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7"/>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2pPr>
            <a:lvl3pPr marR="0" lvl="2"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3pPr>
            <a:lvl4pPr marR="0" lvl="3"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4pPr>
            <a:lvl5pPr marR="0" lvl="4"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5pPr>
            <a:lvl6pPr marR="0" lvl="5"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6pPr>
            <a:lvl7pPr marR="0" lvl="6"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7pPr>
            <a:lvl8pPr marR="0" lvl="7"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8pPr>
            <a:lvl9pPr marR="0" lvl="8"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9pPr>
          </a:lstStyle>
          <a:p>
            <a:endParaRPr/>
          </a:p>
        </p:txBody>
      </p:sp>
      <p:sp>
        <p:nvSpPr>
          <p:cNvPr id="4" name="Google Shape;4;n"/>
          <p:cNvSpPr txBox="1">
            <a:spLocks noGrp="1"/>
          </p:cNvSpPr>
          <p:nvPr>
            <p:ph type="dt" idx="10"/>
          </p:nvPr>
        </p:nvSpPr>
        <p:spPr>
          <a:xfrm>
            <a:off x="3970337" y="0"/>
            <a:ext cx="3038475" cy="465137"/>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2pPr>
            <a:lvl3pPr marR="0" lvl="2"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3pPr>
            <a:lvl4pPr marR="0" lvl="3"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4pPr>
            <a:lvl5pPr marR="0" lvl="4"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5pPr>
            <a:lvl6pPr marR="0" lvl="5"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6pPr>
            <a:lvl7pPr marR="0" lvl="6"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7pPr>
            <a:lvl8pPr marR="0" lvl="7"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8pPr>
            <a:lvl9pPr marR="0" lvl="8"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9pPr>
          </a:lstStyle>
          <a:p>
            <a:endParaRPr/>
          </a:p>
        </p:txBody>
      </p:sp>
      <p:sp>
        <p:nvSpPr>
          <p:cNvPr id="5" name="Google Shape;5;n"/>
          <p:cNvSpPr>
            <a:spLocks noGrp="1" noRot="1" noChangeAspect="1"/>
          </p:cNvSpPr>
          <p:nvPr>
            <p:ph type="sldImg" idx="3"/>
          </p:nvPr>
        </p:nvSpPr>
        <p:spPr>
          <a:xfrm>
            <a:off x="1181100" y="696912"/>
            <a:ext cx="4649787"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16425"/>
            <a:ext cx="5608637" cy="4183062"/>
          </a:xfrm>
          <a:prstGeom prst="rect">
            <a:avLst/>
          </a:prstGeom>
          <a:noFill/>
          <a:ln>
            <a:noFill/>
          </a:ln>
        </p:spPr>
        <p:txBody>
          <a:bodyPr spcFirstLastPara="1" wrap="square" lIns="92425" tIns="46200" rIns="92425" bIns="462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829675"/>
            <a:ext cx="3038475" cy="465137"/>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2pPr>
            <a:lvl3pPr marR="0" lvl="2"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3pPr>
            <a:lvl4pPr marR="0" lvl="3"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4pPr>
            <a:lvl5pPr marR="0" lvl="4"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5pPr>
            <a:lvl6pPr marR="0" lvl="5"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6pPr>
            <a:lvl7pPr marR="0" lvl="6"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7pPr>
            <a:lvl8pPr marR="0" lvl="7"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8pPr>
            <a:lvl9pPr marR="0" lvl="8" algn="l" rtl="0">
              <a:lnSpc>
                <a:spcPct val="100000"/>
              </a:lnSpc>
              <a:spcBef>
                <a:spcPts val="0"/>
              </a:spcBef>
              <a:spcAft>
                <a:spcPts val="0"/>
              </a:spcAft>
              <a:buSzPts val="1400"/>
              <a:buNone/>
              <a:defRPr sz="1800" b="0" i="0" u="none" strike="noStrike" cap="none">
                <a:solidFill>
                  <a:srgbClr val="000000"/>
                </a:solidFill>
                <a:latin typeface="Verdana"/>
                <a:ea typeface="Verdana"/>
                <a:cs typeface="Verdana"/>
                <a:sym typeface="Verdana"/>
              </a:defRPr>
            </a:lvl9pPr>
          </a:lstStyle>
          <a:p>
            <a:endParaRPr/>
          </a:p>
        </p:txBody>
      </p:sp>
      <p:sp>
        <p:nvSpPr>
          <p:cNvPr id="8" name="Google Shape;8;n"/>
          <p:cNvSpPr txBox="1">
            <a:spLocks noGrp="1"/>
          </p:cNvSpPr>
          <p:nvPr>
            <p:ph type="sldNum" idx="12"/>
          </p:nvPr>
        </p:nvSpPr>
        <p:spPr>
          <a:xfrm>
            <a:off x="3970337" y="8829675"/>
            <a:ext cx="3038475" cy="465137"/>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txBox="1"/>
          <p:nvPr/>
        </p:nvSpPr>
        <p:spPr>
          <a:xfrm>
            <a:off x="3970337" y="8829675"/>
            <a:ext cx="3038475" cy="465137"/>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a:t>
            </a:fld>
            <a:endParaRPr/>
          </a:p>
        </p:txBody>
      </p:sp>
      <p:sp>
        <p:nvSpPr>
          <p:cNvPr id="123" name="Google Shape;123;p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4" name="Google Shape;124;p1:notes"/>
          <p:cNvSpPr txBox="1">
            <a:spLocks noGrp="1"/>
          </p:cNvSpPr>
          <p:nvPr>
            <p:ph type="body" idx="1"/>
          </p:nvPr>
        </p:nvSpPr>
        <p:spPr>
          <a:xfrm>
            <a:off x="701675" y="4416425"/>
            <a:ext cx="5608637" cy="4183062"/>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Clr>
                <a:srgbClr val="000000"/>
              </a:buClr>
              <a:buSzPts val="1800"/>
              <a:buFont typeface="Times New Roman"/>
              <a:buNone/>
            </a:pPr>
            <a:r>
              <a:rPr lang="en-US" b="1">
                <a:solidFill>
                  <a:srgbClr val="000000"/>
                </a:solidFill>
                <a:latin typeface="Times New Roman"/>
                <a:ea typeface="Times New Roman"/>
                <a:cs typeface="Times New Roman"/>
                <a:sym typeface="Times New Roman"/>
              </a:rPr>
              <a:t>Key points for facilitators:</a:t>
            </a:r>
            <a:endParaRPr/>
          </a:p>
          <a:p>
            <a:pPr marL="0" lvl="0" indent="0" algn="l" rtl="0">
              <a:spcBef>
                <a:spcPts val="0"/>
              </a:spcBef>
              <a:spcAft>
                <a:spcPts val="0"/>
              </a:spcAft>
              <a:buNone/>
            </a:pPr>
            <a:r>
              <a:rPr lang="en-US" sz="1400">
                <a:latin typeface="Garamond"/>
                <a:ea typeface="Garamond"/>
                <a:cs typeface="Garamond"/>
                <a:sym typeface="Garamond"/>
              </a:rPr>
              <a:t>This section covers Alateen events, and the information needed for both planning and participation.</a:t>
            </a:r>
            <a:endParaRPr/>
          </a:p>
          <a:p>
            <a:pPr marL="0" lvl="0" indent="0" algn="l" rtl="0">
              <a:spcBef>
                <a:spcPts val="0"/>
              </a:spcBef>
              <a:spcAft>
                <a:spcPts val="0"/>
              </a:spcAft>
              <a:buNone/>
            </a:pPr>
            <a:endParaRPr sz="1400">
              <a:latin typeface="Garamond"/>
              <a:ea typeface="Garamond"/>
              <a:cs typeface="Garamond"/>
              <a:sym typeface="Garamon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txBox="1"/>
          <p:nvPr/>
        </p:nvSpPr>
        <p:spPr>
          <a:xfrm>
            <a:off x="3970337" y="8829675"/>
            <a:ext cx="3038475" cy="465137"/>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10</a:t>
            </a:fld>
            <a:endParaRPr/>
          </a:p>
        </p:txBody>
      </p:sp>
      <p:sp>
        <p:nvSpPr>
          <p:cNvPr id="191" name="Google Shape;191;p10: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p10:notes"/>
          <p:cNvSpPr txBox="1">
            <a:spLocks noGrp="1"/>
          </p:cNvSpPr>
          <p:nvPr>
            <p:ph type="body" idx="1"/>
          </p:nvPr>
        </p:nvSpPr>
        <p:spPr>
          <a:xfrm>
            <a:off x="701675" y="4416425"/>
            <a:ext cx="5608637" cy="4183062"/>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SzPts val="1800"/>
              <a:buFont typeface="Garamond"/>
              <a:buNone/>
            </a:pPr>
            <a:r>
              <a:rPr lang="en-US" b="1">
                <a:latin typeface="Garamond"/>
                <a:ea typeface="Garamond"/>
                <a:cs typeface="Garamond"/>
                <a:sym typeface="Garamond"/>
              </a:rPr>
              <a:t>Key points for facilitators:</a:t>
            </a:r>
            <a:endParaRPr sz="1400">
              <a:latin typeface="Garamond"/>
              <a:ea typeface="Garamond"/>
              <a:cs typeface="Garamond"/>
              <a:sym typeface="Garamond"/>
            </a:endParaRPr>
          </a:p>
          <a:p>
            <a:pPr marL="0" lvl="0" indent="0" algn="l" rtl="0">
              <a:spcBef>
                <a:spcPts val="0"/>
              </a:spcBef>
              <a:spcAft>
                <a:spcPts val="0"/>
              </a:spcAft>
              <a:buSzPts val="1800"/>
              <a:buFont typeface="Garamond"/>
              <a:buNone/>
            </a:pPr>
            <a:r>
              <a:rPr lang="en-US" b="1" i="1">
                <a:latin typeface="Garamond"/>
                <a:ea typeface="Garamond"/>
                <a:cs typeface="Garamond"/>
                <a:sym typeface="Garamond"/>
              </a:rPr>
              <a:t>[add info on Area Alateen participation in convention]</a:t>
            </a:r>
            <a:endParaRPr/>
          </a:p>
          <a:p>
            <a:pPr marL="0" lvl="0" indent="0" algn="l" rtl="0">
              <a:spcBef>
                <a:spcPts val="0"/>
              </a:spcBef>
              <a:spcAft>
                <a:spcPts val="0"/>
              </a:spcAft>
              <a:buSzPts val="1800"/>
              <a:buNone/>
            </a:pPr>
            <a:endParaRPr b="1" i="1">
              <a:latin typeface="Garamond"/>
              <a:ea typeface="Garamond"/>
              <a:cs typeface="Garamond"/>
              <a:sym typeface="Garamond"/>
            </a:endParaRPr>
          </a:p>
          <a:p>
            <a:pPr marL="0" lvl="0" indent="0" algn="l" rtl="0">
              <a:spcBef>
                <a:spcPts val="0"/>
              </a:spcBef>
              <a:spcAft>
                <a:spcPts val="0"/>
              </a:spcAft>
              <a:buSzPts val="1800"/>
              <a:buNone/>
            </a:pPr>
            <a:r>
              <a:rPr lang="en-US" b="1"/>
              <a:t>References:</a:t>
            </a:r>
            <a:endParaRPr/>
          </a:p>
          <a:p>
            <a:pPr marL="0" lvl="0" indent="0" algn="l" rtl="0">
              <a:spcBef>
                <a:spcPts val="0"/>
              </a:spcBef>
              <a:spcAft>
                <a:spcPts val="0"/>
              </a:spcAft>
              <a:buSzPts val="1800"/>
              <a:buNone/>
            </a:pPr>
            <a:r>
              <a:rPr lang="en-US" i="1"/>
              <a:t>Al-Anon/Alateen Area Conventions </a:t>
            </a:r>
            <a:r>
              <a:rPr lang="en-US"/>
              <a:t>(G-20)</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txBox="1"/>
          <p:nvPr/>
        </p:nvSpPr>
        <p:spPr>
          <a:xfrm>
            <a:off x="3970337" y="8829675"/>
            <a:ext cx="3038475" cy="465137"/>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11</a:t>
            </a:fld>
            <a:endParaRPr/>
          </a:p>
        </p:txBody>
      </p:sp>
      <p:sp>
        <p:nvSpPr>
          <p:cNvPr id="198" name="Google Shape;198;p11:notes"/>
          <p:cNvSpPr>
            <a:spLocks noGrp="1" noRot="1" noChangeAspect="1"/>
          </p:cNvSpPr>
          <p:nvPr>
            <p:ph type="sldImg" idx="2"/>
          </p:nvPr>
        </p:nvSpPr>
        <p:spPr>
          <a:xfrm>
            <a:off x="1181100" y="696912"/>
            <a:ext cx="4649787"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9" name="Google Shape;199;p11:notes"/>
          <p:cNvSpPr txBox="1">
            <a:spLocks noGrp="1"/>
          </p:cNvSpPr>
          <p:nvPr>
            <p:ph type="body" idx="1"/>
          </p:nvPr>
        </p:nvSpPr>
        <p:spPr>
          <a:xfrm>
            <a:off x="701675" y="4416425"/>
            <a:ext cx="5608637" cy="4183062"/>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SzPts val="1800"/>
              <a:buFont typeface="Garamond"/>
              <a:buNone/>
            </a:pPr>
            <a:r>
              <a:rPr lang="en-US" b="1">
                <a:latin typeface="Garamond"/>
                <a:ea typeface="Garamond"/>
                <a:cs typeface="Garamond"/>
                <a:sym typeface="Garamond"/>
              </a:rPr>
              <a:t>Key points for facilitators:</a:t>
            </a:r>
            <a:endParaRPr sz="1400">
              <a:latin typeface="Garamond"/>
              <a:ea typeface="Garamond"/>
              <a:cs typeface="Garamond"/>
              <a:sym typeface="Garamond"/>
            </a:endParaRPr>
          </a:p>
          <a:p>
            <a:pPr marL="0" lvl="0" indent="0" algn="l" rtl="0">
              <a:spcBef>
                <a:spcPts val="0"/>
              </a:spcBef>
              <a:spcAft>
                <a:spcPts val="0"/>
              </a:spcAft>
              <a:buNone/>
            </a:pPr>
            <a:r>
              <a:rPr lang="en-US">
                <a:latin typeface="Garamond"/>
                <a:ea typeface="Garamond"/>
                <a:cs typeface="Garamond"/>
                <a:sym typeface="Garamond"/>
              </a:rPr>
              <a:t>A.A. Conventions often invite Al-Anon/Alateen participation.  These events provide a shared recovery experience.  As use of the Alateen name requires adherence to the Area Safety and Behavioral Requirements, Al-Anon must participate in the convention in order for Alateens to participate.</a:t>
            </a:r>
            <a:endParaRPr/>
          </a:p>
          <a:p>
            <a:pPr marL="0" lvl="0" indent="0" algn="l" rtl="0">
              <a:spcBef>
                <a:spcPts val="0"/>
              </a:spcBef>
              <a:spcAft>
                <a:spcPts val="0"/>
              </a:spcAft>
              <a:buNone/>
            </a:pPr>
            <a:r>
              <a:rPr lang="en-US">
                <a:latin typeface="Garamond"/>
                <a:ea typeface="Garamond"/>
                <a:cs typeface="Garamond"/>
                <a:sym typeface="Garamond"/>
              </a:rPr>
              <a:t>It is important to explain our Safety and Behavioral Requirements to the A.A. planning committee, so that there is no misunderstanding of our policies. </a:t>
            </a:r>
            <a:endParaRPr/>
          </a:p>
          <a:p>
            <a:pPr marL="0" lvl="0" indent="0" algn="l" rtl="0">
              <a:spcBef>
                <a:spcPts val="0"/>
              </a:spcBef>
              <a:spcAft>
                <a:spcPts val="0"/>
              </a:spcAft>
              <a:buNone/>
            </a:pPr>
            <a:endParaRPr>
              <a:latin typeface="Garamond"/>
              <a:ea typeface="Garamond"/>
              <a:cs typeface="Garamond"/>
              <a:sym typeface="Garamond"/>
            </a:endParaRPr>
          </a:p>
          <a:p>
            <a:pPr marL="0" lvl="0" indent="0" algn="l" rtl="0">
              <a:spcBef>
                <a:spcPts val="0"/>
              </a:spcBef>
              <a:spcAft>
                <a:spcPts val="0"/>
              </a:spcAft>
              <a:buSzPts val="1800"/>
              <a:buFont typeface="Garamond"/>
              <a:buNone/>
            </a:pPr>
            <a:r>
              <a:rPr lang="en-US" b="1">
                <a:latin typeface="Garamond"/>
                <a:ea typeface="Garamond"/>
                <a:cs typeface="Garamond"/>
                <a:sym typeface="Garamond"/>
              </a:rPr>
              <a:t>References</a:t>
            </a:r>
            <a:endParaRPr/>
          </a:p>
          <a:p>
            <a:pPr marL="0" lvl="0" indent="0" algn="l" rtl="0">
              <a:spcBef>
                <a:spcPts val="0"/>
              </a:spcBef>
              <a:spcAft>
                <a:spcPts val="0"/>
              </a:spcAft>
              <a:buSzPts val="1800"/>
              <a:buFont typeface="Garamond"/>
              <a:buNone/>
            </a:pPr>
            <a:r>
              <a:rPr lang="en-US" i="1">
                <a:latin typeface="Garamond"/>
                <a:ea typeface="Garamond"/>
                <a:cs typeface="Garamond"/>
                <a:sym typeface="Garamond"/>
              </a:rPr>
              <a:t>Cooperation between Al-Anon and A.A.</a:t>
            </a:r>
            <a:r>
              <a:rPr lang="en-US">
                <a:latin typeface="Garamond"/>
                <a:ea typeface="Garamond"/>
                <a:cs typeface="Garamond"/>
                <a:sym typeface="Garamond"/>
              </a:rPr>
              <a:t> guideline (G-3)</a:t>
            </a:r>
            <a:endParaRPr/>
          </a:p>
          <a:p>
            <a:pPr marL="0" lvl="0" indent="0" algn="l" rtl="0">
              <a:spcBef>
                <a:spcPts val="0"/>
              </a:spcBef>
              <a:spcAft>
                <a:spcPts val="0"/>
              </a:spcAft>
              <a:buSzPts val="1800"/>
              <a:buFont typeface="Garamond"/>
              <a:buNone/>
            </a:pPr>
            <a:r>
              <a:rPr lang="en-US" i="1">
                <a:latin typeface="Garamond"/>
                <a:ea typeface="Garamond"/>
                <a:cs typeface="Garamond"/>
                <a:sym typeface="Garamond"/>
              </a:rPr>
              <a:t>Al-Anon/Alateen Participation in an A.A. Convention </a:t>
            </a:r>
            <a:r>
              <a:rPr lang="en-US">
                <a:latin typeface="Garamond"/>
                <a:ea typeface="Garamond"/>
                <a:cs typeface="Garamond"/>
                <a:sym typeface="Garamond"/>
              </a:rPr>
              <a:t>(G-7)</a:t>
            </a:r>
            <a:endParaRPr/>
          </a:p>
          <a:p>
            <a:pPr marL="0" lvl="0" indent="0" algn="l" rtl="0">
              <a:spcBef>
                <a:spcPts val="0"/>
              </a:spcBef>
              <a:spcAft>
                <a:spcPts val="0"/>
              </a:spcAft>
              <a:buNone/>
            </a:pPr>
            <a:endParaRPr>
              <a:latin typeface="Garamond"/>
              <a:ea typeface="Garamond"/>
              <a:cs typeface="Garamond"/>
              <a:sym typeface="Garamon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p:nvPr/>
        </p:nvSpPr>
        <p:spPr>
          <a:xfrm>
            <a:off x="3970337" y="8829675"/>
            <a:ext cx="3038475" cy="465137"/>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12</a:t>
            </a:fld>
            <a:endParaRPr/>
          </a:p>
        </p:txBody>
      </p:sp>
      <p:sp>
        <p:nvSpPr>
          <p:cNvPr id="205" name="Google Shape;205;p12: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6" name="Google Shape;206;p12:notes"/>
          <p:cNvSpPr txBox="1">
            <a:spLocks noGrp="1"/>
          </p:cNvSpPr>
          <p:nvPr>
            <p:ph type="body" idx="1"/>
          </p:nvPr>
        </p:nvSpPr>
        <p:spPr>
          <a:xfrm>
            <a:off x="701675" y="4416425"/>
            <a:ext cx="5608637" cy="4183062"/>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SzPts val="1000"/>
              <a:buFont typeface="Garamond"/>
              <a:buNone/>
            </a:pPr>
            <a:r>
              <a:rPr lang="en-US" sz="1000" b="1">
                <a:latin typeface="Garamond"/>
                <a:ea typeface="Garamond"/>
                <a:cs typeface="Garamond"/>
                <a:sym typeface="Garamond"/>
              </a:rPr>
              <a:t>Key points for facilitators:</a:t>
            </a:r>
            <a:endParaRPr sz="1000">
              <a:latin typeface="Garamond"/>
              <a:ea typeface="Garamond"/>
              <a:cs typeface="Garamond"/>
              <a:sym typeface="Garamond"/>
            </a:endParaRPr>
          </a:p>
          <a:p>
            <a:pPr marL="0" lvl="0" indent="0" algn="l" rtl="0">
              <a:spcBef>
                <a:spcPts val="0"/>
              </a:spcBef>
              <a:spcAft>
                <a:spcPts val="0"/>
              </a:spcAft>
              <a:buSzPts val="1000"/>
              <a:buFont typeface="Garamond"/>
              <a:buNone/>
            </a:pPr>
            <a:r>
              <a:rPr lang="en-US" sz="1000" b="1">
                <a:latin typeface="Garamond"/>
                <a:ea typeface="Garamond"/>
                <a:cs typeface="Garamond"/>
                <a:sym typeface="Garamond"/>
              </a:rPr>
              <a:t>Question:  </a:t>
            </a:r>
            <a:r>
              <a:rPr lang="en-US" sz="1000">
                <a:latin typeface="Garamond"/>
                <a:ea typeface="Garamond"/>
                <a:cs typeface="Garamond"/>
                <a:sym typeface="Garamond"/>
              </a:rPr>
              <a:t>What is the purpose of Alateen conferences?  Why are they important?</a:t>
            </a:r>
            <a:endParaRPr/>
          </a:p>
          <a:p>
            <a:pPr marL="0" lvl="0" indent="0" algn="l" rtl="0">
              <a:spcBef>
                <a:spcPts val="0"/>
              </a:spcBef>
              <a:spcAft>
                <a:spcPts val="0"/>
              </a:spcAft>
              <a:buNone/>
            </a:pPr>
            <a:r>
              <a:rPr lang="en-US" sz="1000">
                <a:latin typeface="Garamond"/>
                <a:ea typeface="Garamond"/>
                <a:cs typeface="Garamond"/>
                <a:sym typeface="Garamond"/>
              </a:rPr>
              <a:t>Alateen Conferences are often the high point of the Alateen members’ year—these fellowship events allow Alateens to connect with others from outside their immediate circle, to connect with a wide range of recovering young people.</a:t>
            </a:r>
            <a:endParaRPr/>
          </a:p>
          <a:p>
            <a:pPr marL="0" lvl="0" indent="0" algn="l" rtl="0">
              <a:spcBef>
                <a:spcPts val="0"/>
              </a:spcBef>
              <a:spcAft>
                <a:spcPts val="0"/>
              </a:spcAft>
              <a:buNone/>
            </a:pPr>
            <a:r>
              <a:rPr lang="en-US" sz="1000">
                <a:latin typeface="Garamond"/>
                <a:ea typeface="Garamond"/>
                <a:cs typeface="Garamond"/>
                <a:sym typeface="Garamond"/>
              </a:rPr>
              <a:t>First and foremost, Alateen Conferences are a recovery experience for Alateens.  The Al-Anon Members Involved in Alateen Service (AMIAS) are there to help the teens have this experience. Both Alateens and the AMIAS involved will increase their understanding of the Twelve Steps, Twelve Traditions, and other tools of recovery.  A secondary benefit is the opportunity for Alateen Group Sponsors and other AMIAS to share with and support each other.  We want the focus to be on having a safe weekend of fellowship, recovery, and fun, keeping the focus on Al-Anon/Alateen principles. </a:t>
            </a:r>
            <a:endParaRPr/>
          </a:p>
          <a:p>
            <a:pPr marL="0" lvl="0" indent="0" algn="l" rtl="0">
              <a:spcBef>
                <a:spcPts val="0"/>
              </a:spcBef>
              <a:spcAft>
                <a:spcPts val="0"/>
              </a:spcAft>
              <a:buSzPts val="1000"/>
              <a:buNone/>
            </a:pPr>
            <a:endParaRPr sz="1000" b="1">
              <a:latin typeface="Garamond"/>
              <a:ea typeface="Garamond"/>
              <a:cs typeface="Garamond"/>
              <a:sym typeface="Garamond"/>
            </a:endParaRPr>
          </a:p>
          <a:p>
            <a:pPr marL="0" lvl="0" indent="0" algn="l" rtl="0">
              <a:spcBef>
                <a:spcPts val="0"/>
              </a:spcBef>
              <a:spcAft>
                <a:spcPts val="0"/>
              </a:spcAft>
              <a:buSzPts val="1000"/>
              <a:buFont typeface="Garamond"/>
              <a:buNone/>
            </a:pPr>
            <a:r>
              <a:rPr lang="en-US" sz="1000" b="1">
                <a:latin typeface="Garamond"/>
                <a:ea typeface="Garamond"/>
                <a:cs typeface="Garamond"/>
                <a:sym typeface="Garamond"/>
              </a:rPr>
              <a:t>Resources:</a:t>
            </a:r>
            <a:endParaRPr/>
          </a:p>
          <a:p>
            <a:pPr marL="0" lvl="0" indent="0" algn="l" rtl="0">
              <a:spcBef>
                <a:spcPts val="0"/>
              </a:spcBef>
              <a:spcAft>
                <a:spcPts val="0"/>
              </a:spcAft>
              <a:buSzPts val="1000"/>
              <a:buFont typeface="Garamond"/>
              <a:buNone/>
            </a:pPr>
            <a:r>
              <a:rPr lang="en-US" sz="1000" i="1">
                <a:latin typeface="Garamond"/>
                <a:ea typeface="Garamond"/>
                <a:cs typeface="Garamond"/>
                <a:sym typeface="Garamond"/>
              </a:rPr>
              <a:t>Alateen Conferences </a:t>
            </a:r>
            <a:r>
              <a:rPr lang="en-US" sz="1000">
                <a:latin typeface="Garamond"/>
                <a:ea typeface="Garamond"/>
                <a:cs typeface="Garamond"/>
                <a:sym typeface="Garamond"/>
              </a:rPr>
              <a:t>guideline (G-16)</a:t>
            </a:r>
            <a:endParaRPr/>
          </a:p>
          <a:p>
            <a:pPr marL="0" lvl="0" indent="0" algn="l" rtl="0">
              <a:spcBef>
                <a:spcPts val="0"/>
              </a:spcBef>
              <a:spcAft>
                <a:spcPts val="0"/>
              </a:spcAft>
              <a:buSzPts val="1000"/>
              <a:buFont typeface="Garamond"/>
              <a:buNone/>
            </a:pPr>
            <a:r>
              <a:rPr lang="en-US" sz="1000" i="1">
                <a:latin typeface="Garamond"/>
                <a:ea typeface="Garamond"/>
                <a:cs typeface="Garamond"/>
                <a:sym typeface="Garamond"/>
              </a:rPr>
              <a:t>Alateen Safety Guidelines </a:t>
            </a:r>
            <a:r>
              <a:rPr lang="en-US" sz="1000">
                <a:latin typeface="Garamond"/>
                <a:ea typeface="Garamond"/>
                <a:cs typeface="Garamond"/>
                <a:sym typeface="Garamond"/>
              </a:rPr>
              <a:t>(G-34)</a:t>
            </a:r>
            <a:endParaRPr/>
          </a:p>
          <a:p>
            <a:pPr marL="0" lvl="0" indent="0" algn="l" rtl="0">
              <a:spcBef>
                <a:spcPts val="0"/>
              </a:spcBef>
              <a:spcAft>
                <a:spcPts val="0"/>
              </a:spcAft>
              <a:buNone/>
            </a:pPr>
            <a:endParaRPr sz="1000">
              <a:latin typeface="Garamond"/>
              <a:ea typeface="Garamond"/>
              <a:cs typeface="Garamond"/>
              <a:sym typeface="Garamon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p:nvPr/>
        </p:nvSpPr>
        <p:spPr>
          <a:xfrm>
            <a:off x="3970337" y="8829675"/>
            <a:ext cx="3038475" cy="465137"/>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13</a:t>
            </a:fld>
            <a:endParaRPr/>
          </a:p>
        </p:txBody>
      </p:sp>
      <p:sp>
        <p:nvSpPr>
          <p:cNvPr id="213" name="Google Shape;213;p1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4" name="Google Shape;214;p13:notes"/>
          <p:cNvSpPr txBox="1">
            <a:spLocks noGrp="1"/>
          </p:cNvSpPr>
          <p:nvPr>
            <p:ph type="body" idx="1"/>
          </p:nvPr>
        </p:nvSpPr>
        <p:spPr>
          <a:xfrm>
            <a:off x="701675" y="4416425"/>
            <a:ext cx="5608637" cy="4183062"/>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SzPts val="1800"/>
              <a:buFont typeface="Garamond"/>
              <a:buNone/>
            </a:pPr>
            <a:r>
              <a:rPr lang="en-US" b="1">
                <a:latin typeface="Garamond"/>
                <a:ea typeface="Garamond"/>
                <a:cs typeface="Garamond"/>
                <a:sym typeface="Garamond"/>
              </a:rPr>
              <a:t>Key points for facilitators:</a:t>
            </a:r>
            <a:endParaRPr sz="1400">
              <a:latin typeface="Garamond"/>
              <a:ea typeface="Garamond"/>
              <a:cs typeface="Garamond"/>
              <a:sym typeface="Garamond"/>
            </a:endParaRPr>
          </a:p>
          <a:p>
            <a:pPr marL="0" lvl="0" indent="0" algn="l" rtl="0">
              <a:spcBef>
                <a:spcPts val="0"/>
              </a:spcBef>
              <a:spcAft>
                <a:spcPts val="0"/>
              </a:spcAft>
              <a:buNone/>
            </a:pPr>
            <a:r>
              <a:rPr lang="en-US">
                <a:latin typeface="Garamond"/>
                <a:ea typeface="Garamond"/>
                <a:cs typeface="Garamond"/>
                <a:sym typeface="Garamond"/>
              </a:rPr>
              <a:t>All Alateen Conferences must be connected to the Area structure in order for members to participate.</a:t>
            </a:r>
            <a:endParaRPr/>
          </a:p>
          <a:p>
            <a:pPr marL="0" lvl="0" indent="0" algn="l" rtl="0">
              <a:spcBef>
                <a:spcPts val="0"/>
              </a:spcBef>
              <a:spcAft>
                <a:spcPts val="0"/>
              </a:spcAft>
              <a:buNone/>
            </a:pPr>
            <a:r>
              <a:rPr lang="en-US">
                <a:latin typeface="Garamond"/>
                <a:ea typeface="Garamond"/>
                <a:cs typeface="Garamond"/>
                <a:sym typeface="Garamond"/>
              </a:rPr>
              <a:t>The Area in which a conference is held must approve the Conference safety and behavioral requirements.</a:t>
            </a:r>
            <a:endParaRPr/>
          </a:p>
          <a:p>
            <a:pPr marL="0" lvl="0" indent="0" algn="l" rtl="0">
              <a:spcBef>
                <a:spcPts val="0"/>
              </a:spcBef>
              <a:spcAft>
                <a:spcPts val="0"/>
              </a:spcAft>
              <a:buSzPts val="1800"/>
              <a:buNone/>
            </a:pPr>
            <a:endParaRPr>
              <a:latin typeface="Garamond"/>
              <a:ea typeface="Garamond"/>
              <a:cs typeface="Garamond"/>
              <a:sym typeface="Garamond"/>
            </a:endParaRPr>
          </a:p>
          <a:p>
            <a:pPr marL="0" lvl="0" indent="0" algn="l" rtl="0">
              <a:spcBef>
                <a:spcPts val="0"/>
              </a:spcBef>
              <a:spcAft>
                <a:spcPts val="0"/>
              </a:spcAft>
              <a:buSzPts val="1800"/>
              <a:buFont typeface="Garamond"/>
              <a:buNone/>
            </a:pPr>
            <a:r>
              <a:rPr lang="en-US" b="1">
                <a:latin typeface="Garamond"/>
                <a:ea typeface="Garamond"/>
                <a:cs typeface="Garamond"/>
                <a:sym typeface="Garamond"/>
              </a:rPr>
              <a:t>Resources:</a:t>
            </a:r>
            <a:endParaRPr/>
          </a:p>
          <a:p>
            <a:pPr marL="0" lvl="0" indent="0" algn="l" rtl="0">
              <a:spcBef>
                <a:spcPts val="0"/>
              </a:spcBef>
              <a:spcAft>
                <a:spcPts val="0"/>
              </a:spcAft>
              <a:buSzPts val="1800"/>
              <a:buFont typeface="Garamond"/>
              <a:buNone/>
            </a:pPr>
            <a:r>
              <a:rPr lang="en-US" i="1">
                <a:latin typeface="Garamond"/>
                <a:ea typeface="Garamond"/>
                <a:cs typeface="Garamond"/>
                <a:sym typeface="Garamond"/>
              </a:rPr>
              <a:t>Alateen Conferences</a:t>
            </a:r>
            <a:r>
              <a:rPr lang="en-US">
                <a:latin typeface="Garamond"/>
                <a:ea typeface="Garamond"/>
                <a:cs typeface="Garamond"/>
                <a:sym typeface="Garamond"/>
              </a:rPr>
              <a:t> guideline (G-16)</a:t>
            </a:r>
            <a:endParaRPr/>
          </a:p>
          <a:p>
            <a:pPr marL="0" lvl="0" indent="0" algn="l" rtl="0">
              <a:spcBef>
                <a:spcPts val="0"/>
              </a:spcBef>
              <a:spcAft>
                <a:spcPts val="0"/>
              </a:spcAft>
              <a:buSzPts val="1800"/>
              <a:buFont typeface="Garamond"/>
              <a:buNone/>
            </a:pPr>
            <a:r>
              <a:rPr lang="en-US" i="1">
                <a:latin typeface="Garamond"/>
                <a:ea typeface="Garamond"/>
                <a:cs typeface="Garamond"/>
                <a:sym typeface="Garamond"/>
              </a:rPr>
              <a:t>Alateen Safety Guidelines</a:t>
            </a:r>
            <a:r>
              <a:rPr lang="en-US">
                <a:latin typeface="Garamond"/>
                <a:ea typeface="Garamond"/>
                <a:cs typeface="Garamond"/>
                <a:sym typeface="Garamond"/>
              </a:rPr>
              <a:t> (G-34)</a:t>
            </a:r>
            <a:endParaRPr/>
          </a:p>
          <a:p>
            <a:pPr marL="0" lvl="0" indent="0" algn="l" rtl="0">
              <a:spcBef>
                <a:spcPts val="0"/>
              </a:spcBef>
              <a:spcAft>
                <a:spcPts val="0"/>
              </a:spcAft>
              <a:buSzPts val="1800"/>
              <a:buNone/>
            </a:pPr>
            <a:endParaRPr>
              <a:latin typeface="Garamond"/>
              <a:ea typeface="Garamond"/>
              <a:cs typeface="Garamond"/>
              <a:sym typeface="Garamond"/>
            </a:endParaRPr>
          </a:p>
          <a:p>
            <a:pPr marL="0" lvl="0" indent="0" algn="l" rtl="0">
              <a:spcBef>
                <a:spcPts val="0"/>
              </a:spcBef>
              <a:spcAft>
                <a:spcPts val="0"/>
              </a:spcAft>
              <a:buNone/>
            </a:pPr>
            <a:endParaRPr>
              <a:latin typeface="Garamond"/>
              <a:ea typeface="Garamond"/>
              <a:cs typeface="Garamond"/>
              <a:sym typeface="Garamon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txBox="1"/>
          <p:nvPr/>
        </p:nvSpPr>
        <p:spPr>
          <a:xfrm>
            <a:off x="3970337" y="8829675"/>
            <a:ext cx="3038475" cy="465137"/>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14</a:t>
            </a:fld>
            <a:endParaRPr/>
          </a:p>
        </p:txBody>
      </p:sp>
      <p:sp>
        <p:nvSpPr>
          <p:cNvPr id="221" name="Google Shape;221;p1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2" name="Google Shape;222;p14:notes"/>
          <p:cNvSpPr txBox="1">
            <a:spLocks noGrp="1"/>
          </p:cNvSpPr>
          <p:nvPr>
            <p:ph type="body" idx="1"/>
          </p:nvPr>
        </p:nvSpPr>
        <p:spPr>
          <a:xfrm>
            <a:off x="701675" y="4416425"/>
            <a:ext cx="5608637" cy="4183062"/>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SzPts val="1800"/>
              <a:buFont typeface="Garamond"/>
              <a:buNone/>
            </a:pPr>
            <a:r>
              <a:rPr lang="en-US" b="1">
                <a:latin typeface="Garamond"/>
                <a:ea typeface="Garamond"/>
                <a:cs typeface="Garamond"/>
                <a:sym typeface="Garamond"/>
              </a:rPr>
              <a:t>Key points for facilitators:</a:t>
            </a:r>
            <a:endParaRPr sz="1400">
              <a:latin typeface="Garamond"/>
              <a:ea typeface="Garamond"/>
              <a:cs typeface="Garamond"/>
              <a:sym typeface="Garamond"/>
            </a:endParaRPr>
          </a:p>
          <a:p>
            <a:pPr marL="0" lvl="0" indent="0" algn="l" rtl="0">
              <a:spcBef>
                <a:spcPts val="0"/>
              </a:spcBef>
              <a:spcAft>
                <a:spcPts val="0"/>
              </a:spcAft>
              <a:buNone/>
            </a:pPr>
            <a:r>
              <a:rPr lang="en-US">
                <a:latin typeface="Garamond"/>
                <a:ea typeface="Garamond"/>
                <a:cs typeface="Garamond"/>
                <a:sym typeface="Garamond"/>
              </a:rPr>
              <a:t>As previously stated, an Alateen Conference’s purpose is to enhance the recovery of the attending Alateens.  Alateens must be in the care of Area-certified AMIAS at all times.  In a conference setting where only Alateens and Area-certified Al-Anon members are in attendance, this is fairly simple.</a:t>
            </a:r>
            <a:endParaRPr/>
          </a:p>
          <a:p>
            <a:pPr marL="0" lvl="0" indent="0" algn="l" rtl="0">
              <a:spcBef>
                <a:spcPts val="0"/>
              </a:spcBef>
              <a:spcAft>
                <a:spcPts val="0"/>
              </a:spcAft>
              <a:buNone/>
            </a:pPr>
            <a:r>
              <a:rPr lang="en-US">
                <a:latin typeface="Garamond"/>
                <a:ea typeface="Garamond"/>
                <a:cs typeface="Garamond"/>
                <a:sym typeface="Garamond"/>
              </a:rPr>
              <a:t>If the conference offers open meetings, where other Al-Anon and A.A. members or other adults are present, then a safety plan should be in place to clearly identify the Area-certified AMIAS, and to make sure that Alateens are always properly supervised.  The Area(s) need to be aware of this plan in order to determine if the conference meets the Area requirements.</a:t>
            </a:r>
            <a:endParaRPr/>
          </a:p>
          <a:p>
            <a:pPr marL="0" lvl="0" indent="0" algn="l" rtl="0">
              <a:spcBef>
                <a:spcPts val="0"/>
              </a:spcBef>
              <a:spcAft>
                <a:spcPts val="0"/>
              </a:spcAft>
              <a:buSzPts val="1800"/>
              <a:buFont typeface="Garamond"/>
              <a:buNone/>
            </a:pPr>
            <a:r>
              <a:rPr lang="en-US" b="1">
                <a:latin typeface="Garamond"/>
                <a:ea typeface="Garamond"/>
                <a:cs typeface="Garamond"/>
                <a:sym typeface="Garamond"/>
              </a:rPr>
              <a:t>Resources:</a:t>
            </a:r>
            <a:endParaRPr/>
          </a:p>
          <a:p>
            <a:pPr marL="0" lvl="0" indent="0" algn="l" rtl="0">
              <a:spcBef>
                <a:spcPts val="0"/>
              </a:spcBef>
              <a:spcAft>
                <a:spcPts val="0"/>
              </a:spcAft>
              <a:buSzPts val="1800"/>
              <a:buFont typeface="Garamond"/>
              <a:buNone/>
            </a:pPr>
            <a:r>
              <a:rPr lang="en-US" i="1">
                <a:latin typeface="Garamond"/>
                <a:ea typeface="Garamond"/>
                <a:cs typeface="Garamond"/>
                <a:sym typeface="Garamond"/>
              </a:rPr>
              <a:t>Alateen Conferences</a:t>
            </a:r>
            <a:r>
              <a:rPr lang="en-US">
                <a:latin typeface="Garamond"/>
                <a:ea typeface="Garamond"/>
                <a:cs typeface="Garamond"/>
                <a:sym typeface="Garamond"/>
              </a:rPr>
              <a:t> guideline (G-16)</a:t>
            </a:r>
            <a:endParaRPr/>
          </a:p>
          <a:p>
            <a:pPr marL="0" lvl="0" indent="0" algn="l" rtl="0">
              <a:spcBef>
                <a:spcPts val="0"/>
              </a:spcBef>
              <a:spcAft>
                <a:spcPts val="0"/>
              </a:spcAft>
              <a:buSzPts val="1800"/>
              <a:buFont typeface="Garamond"/>
              <a:buNone/>
            </a:pPr>
            <a:r>
              <a:rPr lang="en-US" i="1">
                <a:latin typeface="Garamond"/>
                <a:ea typeface="Garamond"/>
                <a:cs typeface="Garamond"/>
                <a:sym typeface="Garamond"/>
              </a:rPr>
              <a:t>Alateen Safety Guidelines</a:t>
            </a:r>
            <a:r>
              <a:rPr lang="en-US">
                <a:latin typeface="Garamond"/>
                <a:ea typeface="Garamond"/>
                <a:cs typeface="Garamond"/>
                <a:sym typeface="Garamond"/>
              </a:rPr>
              <a:t> (G-34)</a:t>
            </a:r>
            <a:endParaRPr/>
          </a:p>
          <a:p>
            <a:pPr marL="0" lvl="0" indent="0" algn="l" rtl="0">
              <a:spcBef>
                <a:spcPts val="0"/>
              </a:spcBef>
              <a:spcAft>
                <a:spcPts val="0"/>
              </a:spcAft>
              <a:buSzPts val="1800"/>
              <a:buNone/>
            </a:pPr>
            <a:endParaRPr>
              <a:latin typeface="Garamond"/>
              <a:ea typeface="Garamond"/>
              <a:cs typeface="Garamond"/>
              <a:sym typeface="Garamond"/>
            </a:endParaRPr>
          </a:p>
          <a:p>
            <a:pPr marL="0" lvl="0" indent="0" algn="l" rtl="0">
              <a:spcBef>
                <a:spcPts val="0"/>
              </a:spcBef>
              <a:spcAft>
                <a:spcPts val="0"/>
              </a:spcAft>
              <a:buNone/>
            </a:pPr>
            <a:endParaRPr>
              <a:latin typeface="Garamond"/>
              <a:ea typeface="Garamond"/>
              <a:cs typeface="Garamond"/>
              <a:sym typeface="Garamon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txBox="1"/>
          <p:nvPr/>
        </p:nvSpPr>
        <p:spPr>
          <a:xfrm>
            <a:off x="3970337" y="8829675"/>
            <a:ext cx="3038475" cy="465137"/>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15</a:t>
            </a:fld>
            <a:endParaRPr/>
          </a:p>
        </p:txBody>
      </p:sp>
      <p:sp>
        <p:nvSpPr>
          <p:cNvPr id="229" name="Google Shape;229;p15:notes"/>
          <p:cNvSpPr>
            <a:spLocks noGrp="1" noRot="1" noChangeAspect="1"/>
          </p:cNvSpPr>
          <p:nvPr>
            <p:ph type="sldImg" idx="2"/>
          </p:nvPr>
        </p:nvSpPr>
        <p:spPr>
          <a:xfrm>
            <a:off x="1181100" y="696912"/>
            <a:ext cx="4649787"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0" name="Google Shape;230;p15:notes"/>
          <p:cNvSpPr txBox="1">
            <a:spLocks noGrp="1"/>
          </p:cNvSpPr>
          <p:nvPr>
            <p:ph type="body" idx="1"/>
          </p:nvPr>
        </p:nvSpPr>
        <p:spPr>
          <a:xfrm>
            <a:off x="701675" y="4416425"/>
            <a:ext cx="5608637" cy="4183062"/>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SzPts val="1800"/>
              <a:buFont typeface="Garamond"/>
              <a:buNone/>
            </a:pPr>
            <a:r>
              <a:rPr lang="en-US" b="1">
                <a:latin typeface="Garamond"/>
                <a:ea typeface="Garamond"/>
                <a:cs typeface="Garamond"/>
                <a:sym typeface="Garamond"/>
              </a:rPr>
              <a:t>Key points for facilitators:</a:t>
            </a:r>
            <a:endParaRPr sz="1400">
              <a:latin typeface="Garamond"/>
              <a:ea typeface="Garamond"/>
              <a:cs typeface="Garamond"/>
              <a:sym typeface="Garamond"/>
            </a:endParaRPr>
          </a:p>
          <a:p>
            <a:pPr marL="0" lvl="0" indent="0" algn="l" rtl="0">
              <a:spcBef>
                <a:spcPts val="0"/>
              </a:spcBef>
              <a:spcAft>
                <a:spcPts val="0"/>
              </a:spcAft>
              <a:buSzPts val="1800"/>
              <a:buFont typeface="Garamond"/>
              <a:buNone/>
            </a:pPr>
            <a:r>
              <a:rPr lang="en-US">
                <a:latin typeface="Garamond"/>
                <a:ea typeface="Garamond"/>
                <a:cs typeface="Garamond"/>
                <a:sym typeface="Garamond"/>
              </a:rPr>
              <a:t>There are many resources for planning Alateen events.  Much of the material covered today is from the </a:t>
            </a:r>
            <a:r>
              <a:rPr lang="en-US" i="1">
                <a:latin typeface="Garamond"/>
                <a:ea typeface="Garamond"/>
                <a:cs typeface="Garamond"/>
                <a:sym typeface="Garamond"/>
              </a:rPr>
              <a:t>Alateen Conferences </a:t>
            </a:r>
            <a:r>
              <a:rPr lang="en-US">
                <a:latin typeface="Garamond"/>
                <a:ea typeface="Garamond"/>
                <a:cs typeface="Garamond"/>
                <a:sym typeface="Garamond"/>
              </a:rPr>
              <a:t>guideline (G-16).</a:t>
            </a:r>
            <a:endParaRPr/>
          </a:p>
          <a:p>
            <a:pPr marL="0" lvl="0" indent="0" algn="l" rtl="0">
              <a:spcBef>
                <a:spcPts val="0"/>
              </a:spcBef>
              <a:spcAft>
                <a:spcPts val="0"/>
              </a:spcAft>
              <a:buNone/>
            </a:pPr>
            <a:endParaRPr>
              <a:latin typeface="Garamond"/>
              <a:ea typeface="Garamond"/>
              <a:cs typeface="Garamond"/>
              <a:sym typeface="Garamon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txBox="1"/>
          <p:nvPr/>
        </p:nvSpPr>
        <p:spPr>
          <a:xfrm>
            <a:off x="3970337" y="8829675"/>
            <a:ext cx="3038475" cy="465137"/>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16</a:t>
            </a:fld>
            <a:endParaRPr/>
          </a:p>
        </p:txBody>
      </p:sp>
      <p:sp>
        <p:nvSpPr>
          <p:cNvPr id="237" name="Google Shape;237;p1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8" name="Google Shape;238;p16:notes"/>
          <p:cNvSpPr txBox="1">
            <a:spLocks noGrp="1"/>
          </p:cNvSpPr>
          <p:nvPr>
            <p:ph type="body" idx="1"/>
          </p:nvPr>
        </p:nvSpPr>
        <p:spPr>
          <a:xfrm>
            <a:off x="701675" y="4416425"/>
            <a:ext cx="5608637" cy="4183062"/>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SzPts val="1800"/>
              <a:buFont typeface="Garamond"/>
              <a:buNone/>
            </a:pPr>
            <a:r>
              <a:rPr lang="en-US" b="1">
                <a:latin typeface="Garamond"/>
                <a:ea typeface="Garamond"/>
                <a:cs typeface="Garamond"/>
                <a:sym typeface="Garamond"/>
              </a:rPr>
              <a:t>Key points for facilitators:</a:t>
            </a:r>
            <a:endParaRPr sz="1400">
              <a:latin typeface="Garamond"/>
              <a:ea typeface="Garamond"/>
              <a:cs typeface="Garamond"/>
              <a:sym typeface="Garamond"/>
            </a:endParaRPr>
          </a:p>
          <a:p>
            <a:pPr marL="0" lvl="0" indent="0" algn="l" rtl="0">
              <a:spcBef>
                <a:spcPts val="0"/>
              </a:spcBef>
              <a:spcAft>
                <a:spcPts val="0"/>
              </a:spcAft>
              <a:buNone/>
            </a:pPr>
            <a:r>
              <a:rPr lang="en-US">
                <a:latin typeface="Garamond"/>
                <a:ea typeface="Garamond"/>
                <a:cs typeface="Garamond"/>
                <a:sym typeface="Garamond"/>
              </a:rPr>
              <a:t>These are your local resources…</a:t>
            </a:r>
            <a:endParaRPr/>
          </a:p>
          <a:p>
            <a:pPr marL="0" lvl="0" indent="0" algn="l" rtl="0">
              <a:spcBef>
                <a:spcPts val="0"/>
              </a:spcBef>
              <a:spcAft>
                <a:spcPts val="0"/>
              </a:spcAft>
              <a:buNone/>
            </a:pPr>
            <a:endParaRPr>
              <a:latin typeface="Garamond"/>
              <a:ea typeface="Garamond"/>
              <a:cs typeface="Garamond"/>
              <a:sym typeface="Garamon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txBox="1"/>
          <p:nvPr/>
        </p:nvSpPr>
        <p:spPr>
          <a:xfrm>
            <a:off x="3970337" y="8829675"/>
            <a:ext cx="3038475" cy="465137"/>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17</a:t>
            </a:fld>
            <a:endParaRPr/>
          </a:p>
        </p:txBody>
      </p:sp>
      <p:sp>
        <p:nvSpPr>
          <p:cNvPr id="244" name="Google Shape;244;p1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17:notes"/>
          <p:cNvSpPr txBox="1">
            <a:spLocks noGrp="1"/>
          </p:cNvSpPr>
          <p:nvPr>
            <p:ph type="body" idx="1"/>
          </p:nvPr>
        </p:nvSpPr>
        <p:spPr>
          <a:xfrm>
            <a:off x="701675" y="4416425"/>
            <a:ext cx="5608637" cy="4183062"/>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SzPts val="1800"/>
              <a:buFont typeface="Garamond"/>
              <a:buNone/>
            </a:pPr>
            <a:r>
              <a:rPr lang="en-US" b="1">
                <a:latin typeface="Garamond"/>
                <a:ea typeface="Garamond"/>
                <a:cs typeface="Garamond"/>
                <a:sym typeface="Garamond"/>
              </a:rPr>
              <a:t>Key points for facilitators:</a:t>
            </a:r>
            <a:endParaRPr sz="1400">
              <a:latin typeface="Garamond"/>
              <a:ea typeface="Garamond"/>
              <a:cs typeface="Garamond"/>
              <a:sym typeface="Garamond"/>
            </a:endParaRPr>
          </a:p>
          <a:p>
            <a:pPr marL="0" lvl="0" indent="0" algn="l" rtl="0">
              <a:spcBef>
                <a:spcPts val="0"/>
              </a:spcBef>
              <a:spcAft>
                <a:spcPts val="0"/>
              </a:spcAft>
              <a:buSzPts val="1800"/>
              <a:buFont typeface="Garamond"/>
              <a:buNone/>
            </a:pPr>
            <a:r>
              <a:rPr lang="en-US">
                <a:latin typeface="Garamond"/>
                <a:ea typeface="Garamond"/>
                <a:cs typeface="Garamond"/>
                <a:sym typeface="Garamond"/>
              </a:rPr>
              <a:t>This concludes Alateen Training Module – Alateen Events.</a:t>
            </a:r>
            <a:endParaRPr/>
          </a:p>
          <a:p>
            <a:pPr marL="0" lvl="0" indent="0" algn="l" rtl="0">
              <a:spcBef>
                <a:spcPts val="0"/>
              </a:spcBef>
              <a:spcAft>
                <a:spcPts val="0"/>
              </a:spcAft>
              <a:buSzPts val="1800"/>
              <a:buNone/>
            </a:pPr>
            <a:endParaRPr>
              <a:latin typeface="Garamond"/>
              <a:ea typeface="Garamond"/>
              <a:cs typeface="Garamond"/>
              <a:sym typeface="Garamond"/>
            </a:endParaRPr>
          </a:p>
          <a:p>
            <a:pPr marL="0" lvl="0" indent="0" algn="l" rtl="0">
              <a:spcBef>
                <a:spcPts val="0"/>
              </a:spcBef>
              <a:spcAft>
                <a:spcPts val="0"/>
              </a:spcAft>
              <a:buSzPts val="1800"/>
              <a:buFont typeface="Garamond"/>
              <a:buNone/>
            </a:pPr>
            <a:r>
              <a:rPr lang="en-US">
                <a:latin typeface="Garamond"/>
                <a:ea typeface="Garamond"/>
                <a:cs typeface="Garamond"/>
                <a:sym typeface="Garamond"/>
              </a:rPr>
              <a:t>The next training will be:  [insert info]</a:t>
            </a:r>
            <a:endParaRPr/>
          </a:p>
          <a:p>
            <a:pPr marL="0" lvl="0" indent="0" algn="l" rtl="0">
              <a:spcBef>
                <a:spcPts val="0"/>
              </a:spcBef>
              <a:spcAft>
                <a:spcPts val="0"/>
              </a:spcAft>
              <a:buSzPts val="1800"/>
              <a:buNone/>
            </a:pPr>
            <a:endParaRPr b="1"/>
          </a:p>
          <a:p>
            <a:pPr marL="0" lvl="0" indent="0" algn="l" rtl="0">
              <a:spcBef>
                <a:spcPts val="0"/>
              </a:spcBef>
              <a:spcAft>
                <a:spcPts val="0"/>
              </a:spcAft>
              <a:buSzPts val="1800"/>
              <a:buNone/>
            </a:pPr>
            <a:r>
              <a:rPr lang="en-US"/>
              <a:t>Keep it Al-Anon/Alateen!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txBox="1"/>
          <p:nvPr/>
        </p:nvSpPr>
        <p:spPr>
          <a:xfrm>
            <a:off x="3970337" y="8829675"/>
            <a:ext cx="3038475" cy="465137"/>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a:t>
            </a:fld>
            <a:endParaRPr/>
          </a:p>
        </p:txBody>
      </p:sp>
      <p:sp>
        <p:nvSpPr>
          <p:cNvPr id="131" name="Google Shape;131;p2:notes"/>
          <p:cNvSpPr>
            <a:spLocks noGrp="1" noRot="1" noChangeAspect="1"/>
          </p:cNvSpPr>
          <p:nvPr>
            <p:ph type="sldImg" idx="2"/>
          </p:nvPr>
        </p:nvSpPr>
        <p:spPr>
          <a:xfrm>
            <a:off x="1181100" y="696912"/>
            <a:ext cx="4649787"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2" name="Google Shape;132;p2:notes"/>
          <p:cNvSpPr txBox="1">
            <a:spLocks noGrp="1"/>
          </p:cNvSpPr>
          <p:nvPr>
            <p:ph type="body" idx="1"/>
          </p:nvPr>
        </p:nvSpPr>
        <p:spPr>
          <a:xfrm>
            <a:off x="701675" y="4416425"/>
            <a:ext cx="5608637" cy="4183062"/>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SzPts val="1800"/>
              <a:buFont typeface="Garamond"/>
              <a:buNone/>
            </a:pPr>
            <a:r>
              <a:rPr lang="en-US" b="1">
                <a:latin typeface="Garamond"/>
                <a:ea typeface="Garamond"/>
                <a:cs typeface="Garamond"/>
                <a:sym typeface="Garamond"/>
              </a:rPr>
              <a:t>Key points for facilitators:</a:t>
            </a:r>
            <a:endParaRPr/>
          </a:p>
          <a:p>
            <a:pPr marL="0" lvl="0" indent="0" algn="l" rtl="0">
              <a:spcBef>
                <a:spcPts val="0"/>
              </a:spcBef>
              <a:spcAft>
                <a:spcPts val="0"/>
              </a:spcAft>
              <a:buNone/>
            </a:pPr>
            <a:r>
              <a:rPr lang="en-US">
                <a:latin typeface="Garamond"/>
                <a:ea typeface="Garamond"/>
                <a:cs typeface="Garamond"/>
                <a:sym typeface="Garamond"/>
              </a:rPr>
              <a:t>Special events in our fellowship provide an opportunity for Alateen and Al-Anon members to share recovery.  </a:t>
            </a:r>
            <a:endParaRPr/>
          </a:p>
          <a:p>
            <a:pPr marL="0" lvl="0" indent="0" algn="l" rtl="0">
              <a:spcBef>
                <a:spcPts val="0"/>
              </a:spcBef>
              <a:spcAft>
                <a:spcPts val="0"/>
              </a:spcAft>
              <a:buNone/>
            </a:pPr>
            <a:r>
              <a:rPr lang="en-US">
                <a:latin typeface="Garamond"/>
                <a:ea typeface="Garamond"/>
                <a:cs typeface="Garamond"/>
                <a:sym typeface="Garamond"/>
              </a:rPr>
              <a:t>We want to include Alateen in our Al-Anon family events, but as with all things Alateen, we need to be sure they are safe. </a:t>
            </a:r>
            <a:endParaRPr/>
          </a:p>
          <a:p>
            <a:pPr marL="0" lvl="0" indent="0" algn="l" rtl="0">
              <a:spcBef>
                <a:spcPts val="0"/>
              </a:spcBef>
              <a:spcAft>
                <a:spcPts val="0"/>
              </a:spcAft>
              <a:buNone/>
            </a:pPr>
            <a:endParaRPr>
              <a:latin typeface="Garamond"/>
              <a:ea typeface="Garamond"/>
              <a:cs typeface="Garamond"/>
              <a:sym typeface="Garamon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txBox="1"/>
          <p:nvPr/>
        </p:nvSpPr>
        <p:spPr>
          <a:xfrm>
            <a:off x="3970337" y="8829675"/>
            <a:ext cx="3038475" cy="465137"/>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a:t>
            </a:fld>
            <a:endParaRPr/>
          </a:p>
        </p:txBody>
      </p:sp>
      <p:sp>
        <p:nvSpPr>
          <p:cNvPr id="139" name="Google Shape;139;p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 name="Google Shape;140;p3:notes"/>
          <p:cNvSpPr txBox="1">
            <a:spLocks noGrp="1"/>
          </p:cNvSpPr>
          <p:nvPr>
            <p:ph type="body" idx="1"/>
          </p:nvPr>
        </p:nvSpPr>
        <p:spPr>
          <a:xfrm>
            <a:off x="701675" y="4416425"/>
            <a:ext cx="5608637" cy="4183062"/>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SzPts val="1800"/>
              <a:buFont typeface="Garamond"/>
              <a:buNone/>
            </a:pPr>
            <a:r>
              <a:rPr lang="en-US" b="1">
                <a:latin typeface="Garamond"/>
                <a:ea typeface="Garamond"/>
                <a:cs typeface="Garamond"/>
                <a:sym typeface="Garamond"/>
              </a:rPr>
              <a:t>Key points for facilitators:</a:t>
            </a:r>
            <a:endParaRPr/>
          </a:p>
          <a:p>
            <a:pPr marL="0" lvl="0" indent="0" algn="l" rtl="0">
              <a:spcBef>
                <a:spcPts val="0"/>
              </a:spcBef>
              <a:spcAft>
                <a:spcPts val="0"/>
              </a:spcAft>
              <a:buNone/>
            </a:pPr>
            <a:r>
              <a:rPr lang="en-US">
                <a:latin typeface="Garamond"/>
                <a:ea typeface="Garamond"/>
                <a:cs typeface="Garamond"/>
                <a:sym typeface="Garamond"/>
              </a:rPr>
              <a:t>The Area Alateen Safety and Behavioral Requirements apply to all events that use the Alateen name.</a:t>
            </a:r>
            <a:endParaRPr/>
          </a:p>
          <a:p>
            <a:pPr marL="0" lvl="0" indent="0" algn="l" rtl="0">
              <a:spcBef>
                <a:spcPts val="0"/>
              </a:spcBef>
              <a:spcAft>
                <a:spcPts val="0"/>
              </a:spcAft>
              <a:buSzPts val="1800"/>
              <a:buFont typeface="Garamond"/>
              <a:buNone/>
            </a:pPr>
            <a:r>
              <a:rPr lang="en-US" b="1">
                <a:latin typeface="Garamond"/>
                <a:ea typeface="Garamond"/>
                <a:cs typeface="Garamond"/>
                <a:sym typeface="Garamond"/>
              </a:rPr>
              <a:t>Suggested Question:  </a:t>
            </a:r>
            <a:r>
              <a:rPr lang="en-US">
                <a:latin typeface="Garamond"/>
                <a:ea typeface="Garamond"/>
                <a:cs typeface="Garamond"/>
                <a:sym typeface="Garamond"/>
              </a:rPr>
              <a:t>What are the essential things needed for Alateens to participate in an event?</a:t>
            </a:r>
            <a:endParaRPr/>
          </a:p>
          <a:p>
            <a:pPr marL="0" lvl="0" indent="0" algn="l" rtl="0">
              <a:spcBef>
                <a:spcPts val="0"/>
              </a:spcBef>
              <a:spcAft>
                <a:spcPts val="0"/>
              </a:spcAft>
              <a:buSzPts val="1800"/>
              <a:buNone/>
            </a:pPr>
            <a:endParaRPr>
              <a:latin typeface="Garamond"/>
              <a:ea typeface="Garamond"/>
              <a:cs typeface="Garamond"/>
              <a:sym typeface="Garamond"/>
            </a:endParaRPr>
          </a:p>
          <a:p>
            <a:pPr marL="0" lvl="0" indent="0" algn="l" rtl="0">
              <a:spcBef>
                <a:spcPts val="0"/>
              </a:spcBef>
              <a:spcAft>
                <a:spcPts val="0"/>
              </a:spcAft>
              <a:buSzPts val="1800"/>
              <a:buNone/>
            </a:pPr>
            <a:r>
              <a:rPr lang="en-US" b="1"/>
              <a:t>Reference:</a:t>
            </a:r>
            <a:endParaRPr/>
          </a:p>
          <a:p>
            <a:pPr marL="0" lvl="0" indent="0" algn="l" rtl="0">
              <a:spcBef>
                <a:spcPts val="0"/>
              </a:spcBef>
              <a:spcAft>
                <a:spcPts val="0"/>
              </a:spcAft>
              <a:buSzPts val="1800"/>
              <a:buNone/>
            </a:pPr>
            <a:r>
              <a:rPr lang="en-US"/>
              <a:t>Wording from Alateen Motion:</a:t>
            </a:r>
            <a:endParaRPr/>
          </a:p>
          <a:p>
            <a:pPr marL="0" lvl="0" indent="0" algn="l" rtl="0">
              <a:spcBef>
                <a:spcPts val="0"/>
              </a:spcBef>
              <a:spcAft>
                <a:spcPts val="0"/>
              </a:spcAft>
              <a:buSzPts val="1800"/>
              <a:buNone/>
            </a:pPr>
            <a:r>
              <a:rPr lang="en-US"/>
              <a:t>“…if an Area within the World Service Conference Structure uses the Al-Anon or Alateen name in conjunction with any meeting(s), group(s), convention(s), or any other gathering(s) in the Area where Alateen participation is offered, the Area must have safety and behavioral requirements for all Alateen members and Al-Anon Members Involved in Alateen Service.  These safety and behavioral requirements must meet the minimum requirements of Al-Anon Family Group Headquarters, Inc.” </a:t>
            </a: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txBox="1"/>
          <p:nvPr/>
        </p:nvSpPr>
        <p:spPr>
          <a:xfrm>
            <a:off x="3970337" y="8829675"/>
            <a:ext cx="3038475" cy="465137"/>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a:t>
            </a:fld>
            <a:endParaRPr/>
          </a:p>
        </p:txBody>
      </p:sp>
      <p:sp>
        <p:nvSpPr>
          <p:cNvPr id="147" name="Google Shape;147;p4: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8" name="Google Shape;148;p4:notes"/>
          <p:cNvSpPr txBox="1">
            <a:spLocks noGrp="1"/>
          </p:cNvSpPr>
          <p:nvPr>
            <p:ph type="body" idx="1"/>
          </p:nvPr>
        </p:nvSpPr>
        <p:spPr>
          <a:xfrm>
            <a:off x="701675" y="4416425"/>
            <a:ext cx="5608637" cy="4183062"/>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SzPts val="1800"/>
              <a:buFont typeface="Garamond"/>
              <a:buNone/>
            </a:pPr>
            <a:r>
              <a:rPr lang="en-US" b="1">
                <a:latin typeface="Garamond"/>
                <a:ea typeface="Garamond"/>
                <a:cs typeface="Garamond"/>
                <a:sym typeface="Garamond"/>
              </a:rPr>
              <a:t>Key points for facilitators:</a:t>
            </a:r>
            <a:endParaRPr/>
          </a:p>
          <a:p>
            <a:pPr marL="0" lvl="0" indent="0" algn="l" rtl="0">
              <a:spcBef>
                <a:spcPts val="0"/>
              </a:spcBef>
              <a:spcAft>
                <a:spcPts val="0"/>
              </a:spcAft>
              <a:buNone/>
            </a:pPr>
            <a:r>
              <a:rPr lang="en-US"/>
              <a:t>Any event using the Alateen name must have a connection to the Area/district in which it is held.</a:t>
            </a:r>
            <a:endParaRPr/>
          </a:p>
          <a:p>
            <a:pPr marL="0" lvl="0" indent="0" algn="l" rtl="0">
              <a:spcBef>
                <a:spcPts val="0"/>
              </a:spcBef>
              <a:spcAft>
                <a:spcPts val="0"/>
              </a:spcAft>
              <a:buNone/>
            </a:pPr>
            <a:r>
              <a:rPr lang="en-US"/>
              <a:t>Alateens must be in the care of Area-certified Al-Anon Members Involved in Alateen Service at all times.</a:t>
            </a:r>
            <a:endParaRPr/>
          </a:p>
          <a:p>
            <a:pPr marL="0" lvl="0" indent="0" algn="l" rtl="0">
              <a:spcBef>
                <a:spcPts val="0"/>
              </a:spcBef>
              <a:spcAft>
                <a:spcPts val="0"/>
              </a:spcAft>
              <a:buNone/>
            </a:pPr>
            <a:r>
              <a:rPr lang="en-US"/>
              <a:t>The event must have a plan for implementing and adhering to the Area Requirements.</a:t>
            </a:r>
            <a:endParaRPr/>
          </a:p>
          <a:p>
            <a:pPr marL="0" lvl="0" indent="0" algn="l" rtl="0">
              <a:spcBef>
                <a:spcPts val="0"/>
              </a:spcBef>
              <a:spcAft>
                <a:spcPts val="0"/>
              </a:spcAft>
              <a:buNone/>
            </a:pPr>
            <a:r>
              <a:rPr lang="en-US"/>
              <a:t>Note that all teens (even those 18 and older who are legally adults) must abide by all Alateen event requirements.</a:t>
            </a:r>
            <a:endParaRPr/>
          </a:p>
          <a:p>
            <a:pPr marL="0" lvl="0" indent="0" algn="l" rtl="0">
              <a:spcBef>
                <a:spcPts val="0"/>
              </a:spcBef>
              <a:spcAft>
                <a:spcPts val="0"/>
              </a:spcAft>
              <a:buSzPts val="1800"/>
              <a:buNone/>
            </a:pPr>
            <a:endParaRPr b="1"/>
          </a:p>
          <a:p>
            <a:pPr marL="0" lvl="0" indent="0" algn="l" rtl="0">
              <a:spcBef>
                <a:spcPts val="0"/>
              </a:spcBef>
              <a:spcAft>
                <a:spcPts val="0"/>
              </a:spcAft>
              <a:buSzPts val="1800"/>
              <a:buNone/>
            </a:pPr>
            <a:r>
              <a:rPr lang="en-US" b="1"/>
              <a:t>Suggested question:  </a:t>
            </a:r>
            <a:r>
              <a:rPr lang="en-US"/>
              <a:t>How can we determine current AMIAS status?  (What is the importance of doing so?  Who is responsible to do so?) Remember that the WSO ID number merely identified individuals in the WSO database.  It is not connected to AMIAS certification.</a:t>
            </a: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r>
              <a:rPr lang="en-US" b="1"/>
              <a:t>Reference:</a:t>
            </a:r>
            <a:endParaRPr/>
          </a:p>
          <a:p>
            <a:pPr marL="0" lvl="0" indent="0" algn="l" rtl="0">
              <a:spcBef>
                <a:spcPts val="0"/>
              </a:spcBef>
              <a:spcAft>
                <a:spcPts val="0"/>
              </a:spcAft>
              <a:buSzPts val="1800"/>
              <a:buNone/>
            </a:pPr>
            <a:r>
              <a:rPr lang="en-US" i="1"/>
              <a:t>2014-2017 Al-Anon/Alateen Service Manual</a:t>
            </a:r>
            <a:r>
              <a:rPr lang="en-US"/>
              <a:t>, page 90</a:t>
            </a: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txBox="1"/>
          <p:nvPr/>
        </p:nvSpPr>
        <p:spPr>
          <a:xfrm>
            <a:off x="3970337" y="8829675"/>
            <a:ext cx="3038475" cy="465137"/>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a:t>
            </a:fld>
            <a:endParaRPr/>
          </a:p>
        </p:txBody>
      </p:sp>
      <p:sp>
        <p:nvSpPr>
          <p:cNvPr id="154" name="Google Shape;154;p5: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5" name="Google Shape;155;p5:notes"/>
          <p:cNvSpPr txBox="1">
            <a:spLocks noGrp="1"/>
          </p:cNvSpPr>
          <p:nvPr>
            <p:ph type="body" idx="1"/>
          </p:nvPr>
        </p:nvSpPr>
        <p:spPr>
          <a:xfrm>
            <a:off x="701675" y="4416425"/>
            <a:ext cx="5608637" cy="4183062"/>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SzPts val="1800"/>
              <a:buFont typeface="Garamond"/>
              <a:buNone/>
            </a:pPr>
            <a:r>
              <a:rPr lang="en-US" b="1">
                <a:latin typeface="Garamond"/>
                <a:ea typeface="Garamond"/>
                <a:cs typeface="Garamond"/>
                <a:sym typeface="Garamond"/>
              </a:rPr>
              <a:t>Key points for facilitators:</a:t>
            </a:r>
            <a:endParaRPr sz="1400">
              <a:latin typeface="Garamond"/>
              <a:ea typeface="Garamond"/>
              <a:cs typeface="Garamond"/>
              <a:sym typeface="Garamond"/>
            </a:endParaRPr>
          </a:p>
          <a:p>
            <a:pPr marL="0" lvl="0" indent="0" algn="l" rtl="0">
              <a:spcBef>
                <a:spcPts val="0"/>
              </a:spcBef>
              <a:spcAft>
                <a:spcPts val="0"/>
              </a:spcAft>
              <a:buSzPts val="1800"/>
              <a:buNone/>
            </a:pPr>
            <a:r>
              <a:rPr lang="en-US"/>
              <a:t>Suggested question:  How do we verify current certification in our Area?</a:t>
            </a: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6:notes"/>
          <p:cNvSpPr txBox="1"/>
          <p:nvPr/>
        </p:nvSpPr>
        <p:spPr>
          <a:xfrm>
            <a:off x="3970337" y="8829675"/>
            <a:ext cx="3038475" cy="465137"/>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
        <p:nvSpPr>
          <p:cNvPr id="160" name="Google Shape;160;p6: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1" name="Google Shape;161;p6:notes"/>
          <p:cNvSpPr txBox="1">
            <a:spLocks noGrp="1"/>
          </p:cNvSpPr>
          <p:nvPr>
            <p:ph type="body" idx="1"/>
          </p:nvPr>
        </p:nvSpPr>
        <p:spPr>
          <a:xfrm>
            <a:off x="701675" y="4416425"/>
            <a:ext cx="5608637" cy="4183062"/>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SzPts val="1800"/>
              <a:buFont typeface="Garamond"/>
              <a:buNone/>
            </a:pPr>
            <a:r>
              <a:rPr lang="en-US" b="1">
                <a:latin typeface="Garamond"/>
                <a:ea typeface="Garamond"/>
                <a:cs typeface="Garamond"/>
                <a:sym typeface="Garamond"/>
              </a:rPr>
              <a:t>Key points for facilitators:</a:t>
            </a:r>
            <a:endParaRPr sz="1400">
              <a:latin typeface="Garamond"/>
              <a:ea typeface="Garamond"/>
              <a:cs typeface="Garamond"/>
              <a:sym typeface="Garamond"/>
            </a:endParaRPr>
          </a:p>
          <a:p>
            <a:pPr marL="0" lvl="0" indent="0" algn="l" rtl="0">
              <a:spcBef>
                <a:spcPts val="0"/>
              </a:spcBef>
              <a:spcAft>
                <a:spcPts val="0"/>
              </a:spcAft>
              <a:buNone/>
            </a:pPr>
            <a:r>
              <a:rPr lang="en-US"/>
              <a:t>It’s very important to communicate plans and processes</a:t>
            </a:r>
            <a:endParaRPr/>
          </a:p>
          <a:p>
            <a:pPr marL="0" lvl="0" indent="0" algn="l" rtl="0">
              <a:spcBef>
                <a:spcPts val="0"/>
              </a:spcBef>
              <a:spcAft>
                <a:spcPts val="0"/>
              </a:spcAft>
              <a:buNone/>
            </a:pPr>
            <a:r>
              <a:rPr lang="en-US"/>
              <a:t>Put safety first:</a:t>
            </a:r>
            <a:endParaRPr/>
          </a:p>
          <a:p>
            <a:pPr marL="628650" lvl="1" indent="0" algn="l" rtl="0">
              <a:spcBef>
                <a:spcPts val="0"/>
              </a:spcBef>
              <a:spcAft>
                <a:spcPts val="0"/>
              </a:spcAft>
              <a:buNone/>
            </a:pPr>
            <a:r>
              <a:rPr lang="en-US"/>
              <a:t>Decide on ratio of AMIAS to Alateens</a:t>
            </a:r>
            <a:endParaRPr/>
          </a:p>
          <a:p>
            <a:pPr marL="628650" lvl="1" indent="0" algn="l" rtl="0">
              <a:spcBef>
                <a:spcPts val="0"/>
              </a:spcBef>
              <a:spcAft>
                <a:spcPts val="0"/>
              </a:spcAft>
              <a:buNone/>
            </a:pPr>
            <a:r>
              <a:rPr lang="en-US"/>
              <a:t>Keep gender and sexual orientation in mind</a:t>
            </a:r>
            <a:endParaRPr/>
          </a:p>
          <a:p>
            <a:pPr marL="0" lvl="0" indent="0" algn="l" rtl="0">
              <a:spcBef>
                <a:spcPts val="0"/>
              </a:spcBef>
              <a:spcAft>
                <a:spcPts val="0"/>
              </a:spcAft>
              <a:buNone/>
            </a:pPr>
            <a:r>
              <a:rPr lang="en-US"/>
              <a:t>Prepare for possible problems</a:t>
            </a:r>
            <a:endParaRPr/>
          </a:p>
          <a:p>
            <a:pPr marL="0" lvl="0" indent="0" algn="l" rtl="0">
              <a:spcBef>
                <a:spcPts val="0"/>
              </a:spcBef>
              <a:spcAft>
                <a:spcPts val="0"/>
              </a:spcAft>
              <a:buNone/>
            </a:pPr>
            <a:r>
              <a:rPr lang="en-US"/>
              <a:t>When faced with a new situation, talk to each other and reason things out</a:t>
            </a:r>
            <a:endParaRPr/>
          </a:p>
          <a:p>
            <a:pPr marL="0" lvl="0" indent="0" algn="l" rtl="0">
              <a:spcBef>
                <a:spcPts val="0"/>
              </a:spcBef>
              <a:spcAft>
                <a:spcPts val="0"/>
              </a:spcAft>
              <a:buNone/>
            </a:pPr>
            <a:endParaRPr/>
          </a:p>
          <a:p>
            <a:pPr marL="0" lvl="0" indent="0" algn="l" rtl="0">
              <a:spcBef>
                <a:spcPts val="0"/>
              </a:spcBef>
              <a:spcAft>
                <a:spcPts val="0"/>
              </a:spcAft>
              <a:buSzPts val="1800"/>
              <a:buNone/>
            </a:pPr>
            <a:r>
              <a:rPr lang="en-US" b="1"/>
              <a:t>Reference:</a:t>
            </a:r>
            <a:endParaRPr/>
          </a:p>
          <a:p>
            <a:pPr marL="0" lvl="0" indent="0" algn="l" rtl="0">
              <a:spcBef>
                <a:spcPts val="0"/>
              </a:spcBef>
              <a:spcAft>
                <a:spcPts val="0"/>
              </a:spcAft>
              <a:buSzPts val="1800"/>
              <a:buNone/>
            </a:pPr>
            <a:r>
              <a:rPr lang="en-US"/>
              <a:t>Members’ Web site, www.al-anon.org/members, Alateen section on “Alateen Participation in Events”</a:t>
            </a:r>
            <a:endParaRPr/>
          </a:p>
          <a:p>
            <a:pPr marL="0" lvl="0" indent="0" algn="l" rtl="0">
              <a:spcBef>
                <a:spcPts val="0"/>
              </a:spcBef>
              <a:spcAft>
                <a:spcPts val="0"/>
              </a:spcAft>
              <a:buSzPts val="1800"/>
              <a:buNone/>
            </a:pPr>
            <a:r>
              <a:rPr lang="en-US" i="1"/>
              <a:t>Alateen Conferences</a:t>
            </a:r>
            <a:r>
              <a:rPr lang="en-US"/>
              <a:t> guideline (G-16)</a:t>
            </a:r>
            <a:endParaRPr/>
          </a:p>
          <a:p>
            <a:pPr marL="0" lvl="0" indent="0" algn="l" rtl="0">
              <a:spcBef>
                <a:spcPts val="0"/>
              </a:spcBef>
              <a:spcAft>
                <a:spcPts val="0"/>
              </a:spcAft>
              <a:buSzPts val="1800"/>
              <a:buNone/>
            </a:pPr>
            <a:r>
              <a:rPr lang="en-US" i="1"/>
              <a:t>Alateen Safety Guidelines</a:t>
            </a:r>
            <a:r>
              <a:rPr lang="en-US"/>
              <a:t> (G-34)</a:t>
            </a: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endParaRPr/>
          </a:p>
          <a:p>
            <a:pPr marL="0" lvl="0" indent="0" algn="l" rtl="0">
              <a:spcBef>
                <a:spcPts val="0"/>
              </a:spcBef>
              <a:spcAft>
                <a:spcPts val="0"/>
              </a:spcAft>
              <a:buSzPts val="1800"/>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txBox="1"/>
          <p:nvPr/>
        </p:nvSpPr>
        <p:spPr>
          <a:xfrm>
            <a:off x="3970337" y="8829675"/>
            <a:ext cx="3038475" cy="465137"/>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7</a:t>
            </a:fld>
            <a:endParaRPr/>
          </a:p>
        </p:txBody>
      </p:sp>
      <p:sp>
        <p:nvSpPr>
          <p:cNvPr id="167" name="Google Shape;167;p7:notes"/>
          <p:cNvSpPr>
            <a:spLocks noGrp="1" noRot="1" noChangeAspect="1"/>
          </p:cNvSpPr>
          <p:nvPr>
            <p:ph type="sldImg" idx="2"/>
          </p:nvPr>
        </p:nvSpPr>
        <p:spPr>
          <a:xfrm>
            <a:off x="1181100" y="696912"/>
            <a:ext cx="4649787"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7:notes"/>
          <p:cNvSpPr txBox="1">
            <a:spLocks noGrp="1"/>
          </p:cNvSpPr>
          <p:nvPr>
            <p:ph type="body" idx="1"/>
          </p:nvPr>
        </p:nvSpPr>
        <p:spPr>
          <a:xfrm>
            <a:off x="701675" y="4416425"/>
            <a:ext cx="5608637" cy="4183062"/>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SzPts val="1800"/>
              <a:buFont typeface="Garamond"/>
              <a:buNone/>
            </a:pPr>
            <a:r>
              <a:rPr lang="en-US" b="1">
                <a:latin typeface="Garamond"/>
                <a:ea typeface="Garamond"/>
                <a:cs typeface="Garamond"/>
                <a:sym typeface="Garamond"/>
              </a:rPr>
              <a:t>Key points for facilitators:</a:t>
            </a:r>
            <a:endParaRPr sz="1400">
              <a:latin typeface="Garamond"/>
              <a:ea typeface="Garamond"/>
              <a:cs typeface="Garamond"/>
              <a:sym typeface="Garamond"/>
            </a:endParaRPr>
          </a:p>
          <a:p>
            <a:pPr marL="0" lvl="0" indent="0" algn="l" rtl="0">
              <a:spcBef>
                <a:spcPts val="0"/>
              </a:spcBef>
              <a:spcAft>
                <a:spcPts val="0"/>
              </a:spcAft>
              <a:buNone/>
            </a:pPr>
            <a:r>
              <a:rPr lang="en-US">
                <a:latin typeface="Garamond"/>
                <a:ea typeface="Garamond"/>
                <a:cs typeface="Garamond"/>
                <a:sym typeface="Garamond"/>
              </a:rPr>
              <a:t>The Area Requirements will determine when permission forms must be obtained.  </a:t>
            </a:r>
            <a:endParaRPr/>
          </a:p>
          <a:p>
            <a:pPr marL="0" lvl="0" indent="0" algn="l" rtl="0">
              <a:spcBef>
                <a:spcPts val="0"/>
              </a:spcBef>
              <a:spcAft>
                <a:spcPts val="0"/>
              </a:spcAft>
              <a:buNone/>
            </a:pPr>
            <a:r>
              <a:rPr lang="en-US">
                <a:latin typeface="Garamond"/>
                <a:ea typeface="Garamond"/>
                <a:cs typeface="Garamond"/>
                <a:sym typeface="Garamond"/>
              </a:rPr>
              <a:t>Note that events may have requirements that exceed the Area Requirements.  For example, the Area may not require permission forms when an Alateen is transported locally by their parents or a family friend.  But an Alateen Conference may require that any Alateen attending the conference requires a transport permission form, no matter who drives them.</a:t>
            </a:r>
            <a:endParaRPr/>
          </a:p>
          <a:p>
            <a:pPr marL="0" lvl="0" indent="0" algn="l" rtl="0">
              <a:spcBef>
                <a:spcPts val="0"/>
              </a:spcBef>
              <a:spcAft>
                <a:spcPts val="0"/>
              </a:spcAft>
              <a:buNone/>
            </a:pPr>
            <a:r>
              <a:rPr lang="en-US">
                <a:latin typeface="Garamond"/>
                <a:ea typeface="Garamond"/>
                <a:cs typeface="Garamond"/>
                <a:sym typeface="Garamond"/>
              </a:rPr>
              <a:t>Medical release forms are an important part of the permission process; Areas and events need to check with local legal counsel regarding the necessity for notarization.  Most locations require a notarized form for medical release.</a:t>
            </a:r>
            <a:endParaRPr/>
          </a:p>
          <a:p>
            <a:pPr marL="0" lvl="0" indent="0" algn="l" rtl="0">
              <a:spcBef>
                <a:spcPts val="0"/>
              </a:spcBef>
              <a:spcAft>
                <a:spcPts val="0"/>
              </a:spcAft>
              <a:buNone/>
            </a:pPr>
            <a:r>
              <a:rPr lang="en-US">
                <a:latin typeface="Garamond"/>
                <a:ea typeface="Garamond"/>
                <a:cs typeface="Garamond"/>
                <a:sym typeface="Garamond"/>
              </a:rPr>
              <a:t>Only Area-certified Al-Anon members can transport Alateens “in service to Alateen,” and parental permission forms are required whenever transporting Alateens.</a:t>
            </a:r>
            <a:endParaRPr/>
          </a:p>
          <a:p>
            <a:pPr marL="0" lvl="0" indent="0" algn="l" rtl="0">
              <a:spcBef>
                <a:spcPts val="0"/>
              </a:spcBef>
              <a:spcAft>
                <a:spcPts val="0"/>
              </a:spcAft>
              <a:buNone/>
            </a:pPr>
            <a:r>
              <a:rPr lang="en-US">
                <a:latin typeface="Garamond"/>
                <a:ea typeface="Garamond"/>
                <a:cs typeface="Garamond"/>
                <a:sym typeface="Garamond"/>
              </a:rPr>
              <a:t>All Alateens (including those aged 18 and older who are legally adults) are treated the same at Alateen events.</a:t>
            </a:r>
            <a:endParaRPr/>
          </a:p>
          <a:p>
            <a:pPr marL="0" lvl="0" indent="0" algn="l" rtl="0">
              <a:spcBef>
                <a:spcPts val="0"/>
              </a:spcBef>
              <a:spcAft>
                <a:spcPts val="0"/>
              </a:spcAft>
              <a:buSzPts val="1800"/>
              <a:buFont typeface="Garamond"/>
              <a:buNone/>
            </a:pPr>
            <a:r>
              <a:rPr lang="en-US" b="1">
                <a:latin typeface="Garamond"/>
                <a:ea typeface="Garamond"/>
                <a:cs typeface="Garamond"/>
                <a:sym typeface="Garamond"/>
              </a:rPr>
              <a:t>Suggested question:  </a:t>
            </a:r>
            <a:r>
              <a:rPr lang="en-US">
                <a:latin typeface="Garamond"/>
                <a:ea typeface="Garamond"/>
                <a:cs typeface="Garamond"/>
                <a:sym typeface="Garamond"/>
              </a:rPr>
              <a:t>When are we “in service to Alateen”?</a:t>
            </a:r>
            <a:endParaRPr/>
          </a:p>
          <a:p>
            <a:pPr marL="0" lvl="0" indent="0" algn="l" rtl="0">
              <a:spcBef>
                <a:spcPts val="0"/>
              </a:spcBef>
              <a:spcAft>
                <a:spcPts val="0"/>
              </a:spcAft>
              <a:buSzPts val="1800"/>
              <a:buNone/>
            </a:pPr>
            <a:r>
              <a:rPr lang="en-US" b="1"/>
              <a:t>References:</a:t>
            </a:r>
            <a:endParaRPr/>
          </a:p>
          <a:p>
            <a:pPr marL="0" lvl="0" indent="0" algn="l" rtl="0">
              <a:spcBef>
                <a:spcPts val="0"/>
              </a:spcBef>
              <a:spcAft>
                <a:spcPts val="0"/>
              </a:spcAft>
              <a:buSzPts val="1800"/>
              <a:buNone/>
            </a:pPr>
            <a:r>
              <a:rPr lang="en-US" i="1"/>
              <a:t>Alateen Conferences</a:t>
            </a:r>
            <a:r>
              <a:rPr lang="en-US"/>
              <a:t> guideline (G-16)</a:t>
            </a:r>
            <a:endParaRPr/>
          </a:p>
          <a:p>
            <a:pPr marL="0" lvl="0" indent="0" algn="l" rtl="0">
              <a:spcBef>
                <a:spcPts val="0"/>
              </a:spcBef>
              <a:spcAft>
                <a:spcPts val="0"/>
              </a:spcAft>
              <a:buSzPts val="1800"/>
              <a:buNone/>
            </a:pPr>
            <a:r>
              <a:rPr lang="en-US" i="1"/>
              <a:t>Alateen Safety Guidelines</a:t>
            </a:r>
            <a:r>
              <a:rPr lang="en-US"/>
              <a:t> (G-34)</a:t>
            </a:r>
            <a:endParaRPr/>
          </a:p>
          <a:p>
            <a:pPr marL="0" lvl="0" indent="0" algn="l" rtl="0">
              <a:spcBef>
                <a:spcPts val="0"/>
              </a:spcBef>
              <a:spcAft>
                <a:spcPts val="0"/>
              </a:spcAft>
              <a:buSzPts val="1800"/>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txBox="1"/>
          <p:nvPr/>
        </p:nvSpPr>
        <p:spPr>
          <a:xfrm>
            <a:off x="3970337" y="8829675"/>
            <a:ext cx="3038475" cy="465137"/>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8</a:t>
            </a:fld>
            <a:endParaRPr/>
          </a:p>
        </p:txBody>
      </p:sp>
      <p:sp>
        <p:nvSpPr>
          <p:cNvPr id="175" name="Google Shape;175;p8: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6" name="Google Shape;176;p8:notes"/>
          <p:cNvSpPr txBox="1">
            <a:spLocks noGrp="1"/>
          </p:cNvSpPr>
          <p:nvPr>
            <p:ph type="body" idx="1"/>
          </p:nvPr>
        </p:nvSpPr>
        <p:spPr>
          <a:xfrm>
            <a:off x="701675" y="4416425"/>
            <a:ext cx="5608637" cy="4183062"/>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SzPts val="1800"/>
              <a:buFont typeface="Garamond"/>
              <a:buNone/>
            </a:pPr>
            <a:r>
              <a:rPr lang="en-US" b="1">
                <a:latin typeface="Garamond"/>
                <a:ea typeface="Garamond"/>
                <a:cs typeface="Garamond"/>
                <a:sym typeface="Garamond"/>
              </a:rPr>
              <a:t>Key points for facilitators:</a:t>
            </a:r>
            <a:endParaRPr sz="1400">
              <a:latin typeface="Garamond"/>
              <a:ea typeface="Garamond"/>
              <a:cs typeface="Garamond"/>
              <a:sym typeface="Garamond"/>
            </a:endParaRPr>
          </a:p>
          <a:p>
            <a:pPr marL="0" lvl="0" indent="0" algn="l" rtl="0">
              <a:spcBef>
                <a:spcPts val="0"/>
              </a:spcBef>
              <a:spcAft>
                <a:spcPts val="0"/>
              </a:spcAft>
              <a:buNone/>
            </a:pPr>
            <a:r>
              <a:rPr lang="en-US"/>
              <a:t>Alateen participation in our conventions can help to unify our Al-Anon Family Groups.  Planned Alateen participation in Al-Anon conventions can help to make Alateens and adult Al-Anon members more comfortable with each other.</a:t>
            </a:r>
            <a:endParaRPr/>
          </a:p>
          <a:p>
            <a:pPr marL="0" lvl="0" indent="0" algn="l" rtl="0">
              <a:spcBef>
                <a:spcPts val="0"/>
              </a:spcBef>
              <a:spcAft>
                <a:spcPts val="0"/>
              </a:spcAft>
              <a:buNone/>
            </a:pPr>
            <a:r>
              <a:rPr lang="en-US"/>
              <a:t>Alateen participation in our conventions must follow the Area Safety and Behavioral Requirements.  </a:t>
            </a:r>
            <a:endParaRPr/>
          </a:p>
          <a:p>
            <a:pPr marL="0" lvl="0" indent="0" algn="l" rtl="0">
              <a:spcBef>
                <a:spcPts val="0"/>
              </a:spcBef>
              <a:spcAft>
                <a:spcPts val="0"/>
              </a:spcAft>
              <a:buNone/>
            </a:pPr>
            <a:r>
              <a:rPr lang="en-US"/>
              <a:t>Just as at Alateen meetings and at Alateen Conferences, at our conventions Alateens must be in the care of Area-certified Al-Anon members or their parents/guardians at all times.</a:t>
            </a:r>
            <a:endParaRPr/>
          </a:p>
          <a:p>
            <a:pPr marL="0" lvl="0" indent="0" algn="l" rtl="0">
              <a:spcBef>
                <a:spcPts val="0"/>
              </a:spcBef>
              <a:spcAft>
                <a:spcPts val="0"/>
              </a:spcAft>
              <a:buNone/>
            </a:pPr>
            <a:endParaRPr/>
          </a:p>
          <a:p>
            <a:pPr marL="0" lvl="0" indent="0" algn="l" rtl="0">
              <a:spcBef>
                <a:spcPts val="0"/>
              </a:spcBef>
              <a:spcAft>
                <a:spcPts val="0"/>
              </a:spcAft>
              <a:buSzPts val="1800"/>
              <a:buFont typeface="Garamond"/>
              <a:buNone/>
            </a:pPr>
            <a:r>
              <a:rPr lang="en-US" b="1">
                <a:latin typeface="Garamond"/>
                <a:ea typeface="Garamond"/>
                <a:cs typeface="Garamond"/>
                <a:sym typeface="Garamond"/>
              </a:rPr>
              <a:t>Discussion question:  </a:t>
            </a:r>
            <a:r>
              <a:rPr lang="en-US">
                <a:latin typeface="Garamond"/>
                <a:ea typeface="Garamond"/>
                <a:cs typeface="Garamond"/>
                <a:sym typeface="Garamond"/>
              </a:rPr>
              <a:t>How can AMIAS support the Alateen Group Sponsors at events?</a:t>
            </a:r>
            <a:endParaRPr/>
          </a:p>
          <a:p>
            <a:pPr marL="0" lvl="0" indent="0" algn="l" rtl="0">
              <a:spcBef>
                <a:spcPts val="0"/>
              </a:spcBef>
              <a:spcAft>
                <a:spcPts val="0"/>
              </a:spcAft>
              <a:buSzPts val="1800"/>
              <a:buNone/>
            </a:pPr>
            <a:endParaRPr b="1">
              <a:latin typeface="Garamond"/>
              <a:ea typeface="Garamond"/>
              <a:cs typeface="Garamond"/>
              <a:sym typeface="Garamond"/>
            </a:endParaRPr>
          </a:p>
          <a:p>
            <a:pPr marL="0" lvl="0" indent="0" algn="l" rtl="0">
              <a:spcBef>
                <a:spcPts val="0"/>
              </a:spcBef>
              <a:spcAft>
                <a:spcPts val="0"/>
              </a:spcAft>
              <a:buSzPts val="1800"/>
              <a:buNone/>
            </a:pPr>
            <a:r>
              <a:rPr lang="en-US" b="1"/>
              <a:t>References:</a:t>
            </a:r>
            <a:endParaRPr/>
          </a:p>
          <a:p>
            <a:pPr marL="0" lvl="0" indent="0" algn="l" rtl="0">
              <a:spcBef>
                <a:spcPts val="0"/>
              </a:spcBef>
              <a:spcAft>
                <a:spcPts val="0"/>
              </a:spcAft>
              <a:buSzPts val="1800"/>
              <a:buNone/>
            </a:pPr>
            <a:r>
              <a:rPr lang="en-US" i="1"/>
              <a:t>Al-Anon/Alateen Area Conventions </a:t>
            </a:r>
            <a:r>
              <a:rPr lang="en-US"/>
              <a:t>(G-20)</a:t>
            </a:r>
            <a:endParaRPr/>
          </a:p>
          <a:p>
            <a:pPr marL="0" lvl="0" indent="0" algn="l" rtl="0">
              <a:spcBef>
                <a:spcPts val="0"/>
              </a:spcBef>
              <a:spcAft>
                <a:spcPts val="0"/>
              </a:spcAft>
              <a:buSzPts val="1800"/>
              <a:buNone/>
            </a:pPr>
            <a:endParaRPr b="1">
              <a:latin typeface="Garamond"/>
              <a:ea typeface="Garamond"/>
              <a:cs typeface="Garamond"/>
              <a:sym typeface="Garamond"/>
            </a:endParaRPr>
          </a:p>
          <a:p>
            <a:pPr marL="0" lvl="0" indent="0" algn="l" rtl="0">
              <a:spcBef>
                <a:spcPts val="0"/>
              </a:spcBef>
              <a:spcAft>
                <a:spcPts val="0"/>
              </a:spcAft>
              <a:buNone/>
            </a:pPr>
            <a:endParaRPr b="1">
              <a:latin typeface="Garamond"/>
              <a:ea typeface="Garamond"/>
              <a:cs typeface="Garamond"/>
              <a:sym typeface="Garamon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p:nvPr/>
        </p:nvSpPr>
        <p:spPr>
          <a:xfrm>
            <a:off x="3970337" y="8829675"/>
            <a:ext cx="3038475" cy="465137"/>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9</a:t>
            </a:fld>
            <a:endParaRPr/>
          </a:p>
        </p:txBody>
      </p:sp>
      <p:sp>
        <p:nvSpPr>
          <p:cNvPr id="183" name="Google Shape;183;p9: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4" name="Google Shape;184;p9:notes"/>
          <p:cNvSpPr txBox="1">
            <a:spLocks noGrp="1"/>
          </p:cNvSpPr>
          <p:nvPr>
            <p:ph type="body" idx="1"/>
          </p:nvPr>
        </p:nvSpPr>
        <p:spPr>
          <a:xfrm>
            <a:off x="701675" y="4416425"/>
            <a:ext cx="5608637" cy="4183062"/>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SzPts val="1800"/>
              <a:buFont typeface="Garamond"/>
              <a:buNone/>
            </a:pPr>
            <a:r>
              <a:rPr lang="en-US" b="1">
                <a:latin typeface="Garamond"/>
                <a:ea typeface="Garamond"/>
                <a:cs typeface="Garamond"/>
                <a:sym typeface="Garamond"/>
              </a:rPr>
              <a:t>Key points for facilitators:</a:t>
            </a:r>
            <a:endParaRPr sz="1400">
              <a:latin typeface="Garamond"/>
              <a:ea typeface="Garamond"/>
              <a:cs typeface="Garamond"/>
              <a:sym typeface="Garamond"/>
            </a:endParaRPr>
          </a:p>
          <a:p>
            <a:pPr marL="0" lvl="0" indent="0" algn="l" rtl="0">
              <a:spcBef>
                <a:spcPts val="0"/>
              </a:spcBef>
              <a:spcAft>
                <a:spcPts val="0"/>
              </a:spcAft>
              <a:buNone/>
            </a:pPr>
            <a:r>
              <a:rPr lang="en-US"/>
              <a:t>Alateen participation in Area business meetings must follow the Area Safety and Behavioral Requirements.  </a:t>
            </a:r>
            <a:endParaRPr/>
          </a:p>
          <a:p>
            <a:pPr marL="0" lvl="0" indent="0" algn="l" rtl="0">
              <a:spcBef>
                <a:spcPts val="0"/>
              </a:spcBef>
              <a:spcAft>
                <a:spcPts val="0"/>
              </a:spcAft>
              <a:buNone/>
            </a:pPr>
            <a:r>
              <a:rPr lang="en-US"/>
              <a:t>Just as at any other gathering, Alateens must be in the care of Area-certified Al-Anon members or their parents/guardians at all times.</a:t>
            </a:r>
            <a:endParaRPr/>
          </a:p>
          <a:p>
            <a:pPr marL="0" lvl="0" indent="0" algn="l" rtl="0">
              <a:spcBef>
                <a:spcPts val="0"/>
              </a:spcBef>
              <a:spcAft>
                <a:spcPts val="0"/>
              </a:spcAft>
              <a:buNone/>
            </a:pPr>
            <a:endParaRPr/>
          </a:p>
          <a:p>
            <a:pPr marL="0" lvl="0" indent="0" algn="l" rtl="0">
              <a:spcBef>
                <a:spcPts val="0"/>
              </a:spcBef>
              <a:spcAft>
                <a:spcPts val="0"/>
              </a:spcAft>
              <a:buSzPts val="1800"/>
              <a:buFont typeface="Garamond"/>
              <a:buNone/>
            </a:pPr>
            <a:r>
              <a:rPr lang="en-US" b="1">
                <a:latin typeface="Garamond"/>
                <a:ea typeface="Garamond"/>
                <a:cs typeface="Garamond"/>
                <a:sym typeface="Garamond"/>
              </a:rPr>
              <a:t>For discussion:  </a:t>
            </a:r>
            <a:r>
              <a:rPr lang="en-US">
                <a:latin typeface="Garamond"/>
                <a:ea typeface="Garamond"/>
                <a:cs typeface="Garamond"/>
                <a:sym typeface="Garamond"/>
              </a:rPr>
              <a:t>What steps can an Area take to encourage Alateen participation in Assemblies?  How can Assembly members who are not Alateen Group Sponsors help?  </a:t>
            </a:r>
            <a:endParaRPr/>
          </a:p>
          <a:p>
            <a:pPr marL="0" lvl="0" indent="0" algn="l" rtl="0">
              <a:spcBef>
                <a:spcPts val="0"/>
              </a:spcBef>
              <a:spcAft>
                <a:spcPts val="0"/>
              </a:spcAft>
              <a:buSzPts val="1800"/>
              <a:buNone/>
            </a:pPr>
            <a:endParaRPr>
              <a:latin typeface="Garamond"/>
              <a:ea typeface="Garamond"/>
              <a:cs typeface="Garamond"/>
              <a:sym typeface="Garamond"/>
            </a:endParaRPr>
          </a:p>
          <a:p>
            <a:pPr marL="0" lvl="0" indent="0" algn="l" rtl="0">
              <a:spcBef>
                <a:spcPts val="0"/>
              </a:spcBef>
              <a:spcAft>
                <a:spcPts val="0"/>
              </a:spcAft>
              <a:buNone/>
            </a:pPr>
            <a:endParaRPr>
              <a:latin typeface="Garamond"/>
              <a:ea typeface="Garamond"/>
              <a:cs typeface="Garamond"/>
              <a:sym typeface="Garamon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762000" y="3200400"/>
            <a:ext cx="7543800" cy="1524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8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762000" y="4724400"/>
            <a:ext cx="6858000" cy="990600"/>
          </a:xfrm>
          <a:prstGeom prst="rect">
            <a:avLst/>
          </a:prstGeom>
          <a:noFill/>
          <a:ln>
            <a:noFill/>
          </a:ln>
        </p:spPr>
        <p:txBody>
          <a:bodyPr spcFirstLastPara="1" wrap="square" lIns="91425" tIns="45700" rIns="91425" bIns="45700" anchor="t" anchorCtr="0">
            <a:normAutofit/>
          </a:bodyPr>
          <a:lstStyle>
            <a:lvl1pPr lvl="0" algn="l">
              <a:spcBef>
                <a:spcPts val="560"/>
              </a:spcBef>
              <a:spcAft>
                <a:spcPts val="0"/>
              </a:spcAft>
              <a:buSzPts val="2800"/>
              <a:buNone/>
              <a:defRPr sz="2800">
                <a:solidFill>
                  <a:schemeClr val="dk2"/>
                </a:solidFill>
              </a:defRPr>
            </a:lvl1pPr>
            <a:lvl2pPr lvl="1" algn="ctr">
              <a:spcBef>
                <a:spcPts val="440"/>
              </a:spcBef>
              <a:spcAft>
                <a:spcPts val="0"/>
              </a:spcAft>
              <a:buSzPts val="2200"/>
              <a:buNone/>
              <a:defRPr>
                <a:solidFill>
                  <a:srgbClr val="888888"/>
                </a:solidFill>
              </a:defRPr>
            </a:lvl2pPr>
            <a:lvl3pPr lvl="2" algn="ctr">
              <a:spcBef>
                <a:spcPts val="400"/>
              </a:spcBef>
              <a:spcAft>
                <a:spcPts val="0"/>
              </a:spcAft>
              <a:buSzPts val="20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320"/>
              </a:spcBef>
              <a:spcAft>
                <a:spcPts val="0"/>
              </a:spcAft>
              <a:buSzPts val="1600"/>
              <a:buNone/>
              <a:defRPr>
                <a:solidFill>
                  <a:srgbClr val="888888"/>
                </a:solidFill>
              </a:defRPr>
            </a:lvl6pPr>
            <a:lvl7pPr lvl="6" algn="ctr">
              <a:spcBef>
                <a:spcPts val="320"/>
              </a:spcBef>
              <a:spcAft>
                <a:spcPts val="0"/>
              </a:spcAft>
              <a:buSzPts val="1600"/>
              <a:buNone/>
              <a:defRPr>
                <a:solidFill>
                  <a:srgbClr val="888888"/>
                </a:solidFill>
              </a:defRPr>
            </a:lvl7pPr>
            <a:lvl8pPr lvl="7" algn="ctr">
              <a:spcBef>
                <a:spcPts val="320"/>
              </a:spcBef>
              <a:spcAft>
                <a:spcPts val="0"/>
              </a:spcAft>
              <a:buSzPts val="1600"/>
              <a:buNone/>
              <a:defRPr>
                <a:solidFill>
                  <a:srgbClr val="888888"/>
                </a:solidFill>
              </a:defRPr>
            </a:lvl8pPr>
            <a:lvl9pPr lvl="8" algn="ctr">
              <a:spcBef>
                <a:spcPts val="320"/>
              </a:spcBef>
              <a:spcAft>
                <a:spcPts val="0"/>
              </a:spcAft>
              <a:buSzPts val="1600"/>
              <a:buNone/>
              <a:defRPr>
                <a:solidFill>
                  <a:srgbClr val="888888"/>
                </a:solidFill>
              </a:defRPr>
            </a:lvl9pPr>
          </a:lstStyle>
          <a:p>
            <a:endParaRPr/>
          </a:p>
        </p:txBody>
      </p:sp>
      <p:sp>
        <p:nvSpPr>
          <p:cNvPr id="20" name="Google Shape;20;p2"/>
          <p:cNvSpPr txBox="1">
            <a:spLocks noGrp="1"/>
          </p:cNvSpPr>
          <p:nvPr>
            <p:ph type="dt" idx="10"/>
          </p:nvPr>
        </p:nvSpPr>
        <p:spPr>
          <a:xfrm>
            <a:off x="6248400" y="620871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762000" y="6208712"/>
            <a:ext cx="48736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7620000" y="5688012"/>
            <a:ext cx="762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txBox="1">
            <a:spLocks noGrp="1"/>
          </p:cNvSpPr>
          <p:nvPr>
            <p:ph type="body" idx="1"/>
          </p:nvPr>
        </p:nvSpPr>
        <p:spPr>
          <a:xfrm>
            <a:off x="758952" y="609600"/>
            <a:ext cx="36576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800"/>
              <a:buNone/>
              <a:defRPr sz="2800" b="0">
                <a:latin typeface="Calibri"/>
                <a:ea typeface="Calibri"/>
                <a:cs typeface="Calibri"/>
                <a:sym typeface="Calibri"/>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99" name="Google Shape;99;p14"/>
          <p:cNvSpPr txBox="1">
            <a:spLocks noGrp="1"/>
          </p:cNvSpPr>
          <p:nvPr>
            <p:ph type="body" idx="2"/>
          </p:nvPr>
        </p:nvSpPr>
        <p:spPr>
          <a:xfrm>
            <a:off x="758952" y="1329264"/>
            <a:ext cx="3657600" cy="30480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100" name="Google Shape;100;p14"/>
          <p:cNvSpPr txBox="1">
            <a:spLocks noGrp="1"/>
          </p:cNvSpPr>
          <p:nvPr>
            <p:ph type="body" idx="3"/>
          </p:nvPr>
        </p:nvSpPr>
        <p:spPr>
          <a:xfrm>
            <a:off x="4645152" y="609600"/>
            <a:ext cx="3657600" cy="6397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2800"/>
              <a:buNone/>
              <a:defRPr sz="2800" b="0">
                <a:latin typeface="Calibri"/>
                <a:ea typeface="Calibri"/>
                <a:cs typeface="Calibri"/>
                <a:sym typeface="Calibri"/>
              </a:defRPr>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101" name="Google Shape;101;p14"/>
          <p:cNvSpPr txBox="1">
            <a:spLocks noGrp="1"/>
          </p:cNvSpPr>
          <p:nvPr>
            <p:ph type="body" idx="4"/>
          </p:nvPr>
        </p:nvSpPr>
        <p:spPr>
          <a:xfrm>
            <a:off x="4645152" y="1329264"/>
            <a:ext cx="3657600" cy="30480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102" name="Google Shape;102;p14"/>
          <p:cNvSpPr txBox="1">
            <a:spLocks noGrp="1"/>
          </p:cNvSpPr>
          <p:nvPr>
            <p:ph type="dt" idx="10"/>
          </p:nvPr>
        </p:nvSpPr>
        <p:spPr>
          <a:xfrm>
            <a:off x="6248400" y="620871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4"/>
          <p:cNvSpPr txBox="1">
            <a:spLocks noGrp="1"/>
          </p:cNvSpPr>
          <p:nvPr>
            <p:ph type="ftr" idx="11"/>
          </p:nvPr>
        </p:nvSpPr>
        <p:spPr>
          <a:xfrm>
            <a:off x="762000" y="6208712"/>
            <a:ext cx="48736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4"/>
          <p:cNvSpPr txBox="1">
            <a:spLocks noGrp="1"/>
          </p:cNvSpPr>
          <p:nvPr>
            <p:ph type="sldNum" idx="12"/>
          </p:nvPr>
        </p:nvSpPr>
        <p:spPr>
          <a:xfrm>
            <a:off x="7620000" y="5688012"/>
            <a:ext cx="762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4"/>
        <p:cNvGrpSpPr/>
        <p:nvPr/>
      </p:nvGrpSpPr>
      <p:grpSpPr>
        <a:xfrm>
          <a:off x="0" y="0"/>
          <a:ext cx="0" cy="0"/>
          <a:chOff x="0" y="0"/>
          <a:chExt cx="0" cy="0"/>
        </a:xfrm>
      </p:grpSpPr>
      <p:sp>
        <p:nvSpPr>
          <p:cNvPr id="115" name="Google Shape;115;p16"/>
          <p:cNvSpPr txBox="1">
            <a:spLocks noGrp="1"/>
          </p:cNvSpPr>
          <p:nvPr>
            <p:ph type="title"/>
          </p:nvPr>
        </p:nvSpPr>
        <p:spPr>
          <a:xfrm>
            <a:off x="762000" y="4572000"/>
            <a:ext cx="6784848" cy="1600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5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6"/>
          <p:cNvSpPr txBox="1">
            <a:spLocks noGrp="1"/>
          </p:cNvSpPr>
          <p:nvPr>
            <p:ph type="body" idx="1"/>
          </p:nvPr>
        </p:nvSpPr>
        <p:spPr>
          <a:xfrm>
            <a:off x="3710866" y="457200"/>
            <a:ext cx="4594934" cy="4114799"/>
          </a:xfrm>
          <a:prstGeom prst="rect">
            <a:avLst/>
          </a:prstGeom>
          <a:noFill/>
          <a:ln>
            <a:noFill/>
          </a:ln>
        </p:spPr>
        <p:txBody>
          <a:bodyPr spcFirstLastPara="1" wrap="square" lIns="91425" tIns="45700" rIns="91425" bIns="45700" anchor="ctr" anchorCtr="0">
            <a:noAutofit/>
          </a:bodyPr>
          <a:lstStyle>
            <a:lvl1pPr marL="457200" lvl="0" indent="-381000" algn="l">
              <a:spcBef>
                <a:spcPts val="480"/>
              </a:spcBef>
              <a:spcAft>
                <a:spcPts val="0"/>
              </a:spcAft>
              <a:buSzPts val="2400"/>
              <a:buChar char="•"/>
              <a:defRPr sz="2400"/>
            </a:lvl1pPr>
            <a:lvl2pPr marL="914400" lvl="1" indent="-368300" algn="l">
              <a:spcBef>
                <a:spcPts val="440"/>
              </a:spcBef>
              <a:spcAft>
                <a:spcPts val="0"/>
              </a:spcAft>
              <a:buSzPts val="2200"/>
              <a:buChar char="•"/>
              <a:defRPr sz="22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117" name="Google Shape;117;p16"/>
          <p:cNvSpPr txBox="1">
            <a:spLocks noGrp="1"/>
          </p:cNvSpPr>
          <p:nvPr>
            <p:ph type="body" idx="2"/>
          </p:nvPr>
        </p:nvSpPr>
        <p:spPr>
          <a:xfrm>
            <a:off x="762001" y="457200"/>
            <a:ext cx="2673657" cy="4114800"/>
          </a:xfrm>
          <a:prstGeom prst="rect">
            <a:avLst/>
          </a:prstGeom>
          <a:noFill/>
          <a:ln>
            <a:noFill/>
          </a:ln>
        </p:spPr>
        <p:txBody>
          <a:bodyPr spcFirstLastPara="1" wrap="square" lIns="91425" tIns="45700" rIns="91425" bIns="45700" anchor="ctr" anchorCtr="0">
            <a:normAutofit/>
          </a:bodyPr>
          <a:lstStyle>
            <a:lvl1pPr marL="457200" lvl="0" indent="-228600" algn="l">
              <a:spcBef>
                <a:spcPts val="420"/>
              </a:spcBef>
              <a:spcAft>
                <a:spcPts val="0"/>
              </a:spcAft>
              <a:buSzPts val="2100"/>
              <a:buNone/>
              <a:defRPr sz="2100">
                <a:solidFill>
                  <a:schemeClr val="dk2"/>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18" name="Google Shape;118;p16"/>
          <p:cNvSpPr txBox="1">
            <a:spLocks noGrp="1"/>
          </p:cNvSpPr>
          <p:nvPr>
            <p:ph type="dt" idx="10"/>
          </p:nvPr>
        </p:nvSpPr>
        <p:spPr>
          <a:xfrm>
            <a:off x="6248400" y="620871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6"/>
          <p:cNvSpPr txBox="1">
            <a:spLocks noGrp="1"/>
          </p:cNvSpPr>
          <p:nvPr>
            <p:ph type="ftr" idx="11"/>
          </p:nvPr>
        </p:nvSpPr>
        <p:spPr>
          <a:xfrm>
            <a:off x="762000" y="6208712"/>
            <a:ext cx="48736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6"/>
          <p:cNvSpPr txBox="1">
            <a:spLocks noGrp="1"/>
          </p:cNvSpPr>
          <p:nvPr>
            <p:ph type="sldNum" idx="12"/>
          </p:nvPr>
        </p:nvSpPr>
        <p:spPr>
          <a:xfrm>
            <a:off x="7620000" y="5688012"/>
            <a:ext cx="762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762000" y="685800"/>
            <a:ext cx="7543800" cy="3886200"/>
          </a:xfrm>
          <a:prstGeom prst="rect">
            <a:avLst/>
          </a:prstGeom>
          <a:noFill/>
          <a:ln>
            <a:noFill/>
          </a:ln>
        </p:spPr>
        <p:txBody>
          <a:bodyPr spcFirstLastPara="1" wrap="square" lIns="91425" tIns="45700" rIns="91425" bIns="45700" anchor="ctr"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4" name="Google Shape;34;p4"/>
          <p:cNvSpPr txBox="1">
            <a:spLocks noGrp="1"/>
          </p:cNvSpPr>
          <p:nvPr>
            <p:ph type="dt" idx="10"/>
          </p:nvPr>
        </p:nvSpPr>
        <p:spPr>
          <a:xfrm>
            <a:off x="6248400" y="620871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762000" y="6208712"/>
            <a:ext cx="48736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7620000" y="5688012"/>
            <a:ext cx="762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rot="5400000">
            <a:off x="-1028699" y="2476500"/>
            <a:ext cx="5410199" cy="182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body" idx="1"/>
          </p:nvPr>
        </p:nvSpPr>
        <p:spPr>
          <a:xfrm rot="5400000">
            <a:off x="3009900" y="266701"/>
            <a:ext cx="4876800" cy="5715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
          <p:cNvSpPr txBox="1">
            <a:spLocks noGrp="1"/>
          </p:cNvSpPr>
          <p:nvPr>
            <p:ph type="dt" idx="10"/>
          </p:nvPr>
        </p:nvSpPr>
        <p:spPr>
          <a:xfrm>
            <a:off x="6248400" y="620871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762000" y="6208712"/>
            <a:ext cx="48736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7620000" y="5688012"/>
            <a:ext cx="762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body" idx="1"/>
          </p:nvPr>
        </p:nvSpPr>
        <p:spPr>
          <a:xfrm rot="5400000">
            <a:off x="2590800" y="-990600"/>
            <a:ext cx="3886200" cy="7239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6" name="Google Shape;46;p6"/>
          <p:cNvSpPr txBox="1">
            <a:spLocks noGrp="1"/>
          </p:cNvSpPr>
          <p:nvPr>
            <p:ph type="dt" idx="10"/>
          </p:nvPr>
        </p:nvSpPr>
        <p:spPr>
          <a:xfrm>
            <a:off x="6248400" y="620871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762000" y="6208712"/>
            <a:ext cx="48736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7620000" y="5688012"/>
            <a:ext cx="762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758952" y="4572000"/>
            <a:ext cx="6784848" cy="1600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5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a:spLocks noGrp="1"/>
          </p:cNvSpPr>
          <p:nvPr>
            <p:ph type="pic" idx="2"/>
          </p:nvPr>
        </p:nvSpPr>
        <p:spPr>
          <a:xfrm>
            <a:off x="777240" y="457200"/>
            <a:ext cx="7543800" cy="2895600"/>
          </a:xfrm>
          <a:prstGeom prst="rect">
            <a:avLst/>
          </a:prstGeom>
          <a:noFill/>
          <a:ln w="9525" cap="flat" cmpd="sng">
            <a:solidFill>
              <a:schemeClr val="dk2"/>
            </a:solidFill>
            <a:prstDash val="solid"/>
            <a:round/>
            <a:headEnd type="none" w="sm" len="sm"/>
            <a:tailEnd type="none" w="sm" len="sm"/>
          </a:ln>
        </p:spPr>
      </p:sp>
      <p:sp>
        <p:nvSpPr>
          <p:cNvPr id="52" name="Google Shape;52;p7"/>
          <p:cNvSpPr txBox="1">
            <a:spLocks noGrp="1"/>
          </p:cNvSpPr>
          <p:nvPr>
            <p:ph type="body" idx="1"/>
          </p:nvPr>
        </p:nvSpPr>
        <p:spPr>
          <a:xfrm>
            <a:off x="850392" y="3505200"/>
            <a:ext cx="7391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800"/>
              <a:buNone/>
              <a:defRPr sz="18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53" name="Google Shape;53;p7"/>
          <p:cNvSpPr txBox="1">
            <a:spLocks noGrp="1"/>
          </p:cNvSpPr>
          <p:nvPr>
            <p:ph type="dt" idx="10"/>
          </p:nvPr>
        </p:nvSpPr>
        <p:spPr>
          <a:xfrm>
            <a:off x="6248400" y="620871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762000" y="6208712"/>
            <a:ext cx="48736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7620000" y="5688012"/>
            <a:ext cx="762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8"/>
          <p:cNvSpPr txBox="1">
            <a:spLocks noGrp="1"/>
          </p:cNvSpPr>
          <p:nvPr>
            <p:ph type="dt" idx="10"/>
          </p:nvPr>
        </p:nvSpPr>
        <p:spPr>
          <a:xfrm>
            <a:off x="6248400" y="620871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762000" y="6208712"/>
            <a:ext cx="48736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7620000" y="5688012"/>
            <a:ext cx="762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dt" idx="10"/>
          </p:nvPr>
        </p:nvSpPr>
        <p:spPr>
          <a:xfrm>
            <a:off x="6248400" y="620871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762000" y="6208712"/>
            <a:ext cx="48736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7620000" y="5688012"/>
            <a:ext cx="762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762000" y="609601"/>
            <a:ext cx="3657600" cy="3767328"/>
          </a:xfrm>
          <a:prstGeom prst="rect">
            <a:avLst/>
          </a:prstGeom>
          <a:noFill/>
          <a:ln>
            <a:noFill/>
          </a:ln>
        </p:spPr>
        <p:txBody>
          <a:bodyPr spcFirstLastPara="1" wrap="square" lIns="91425" tIns="45700" rIns="91425" bIns="45700" anchor="ctr"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68" name="Google Shape;68;p10"/>
          <p:cNvSpPr txBox="1">
            <a:spLocks noGrp="1"/>
          </p:cNvSpPr>
          <p:nvPr>
            <p:ph type="body" idx="2"/>
          </p:nvPr>
        </p:nvSpPr>
        <p:spPr>
          <a:xfrm>
            <a:off x="4648200" y="609601"/>
            <a:ext cx="3657600" cy="3767328"/>
          </a:xfrm>
          <a:prstGeom prst="rect">
            <a:avLst/>
          </a:prstGeom>
          <a:noFill/>
          <a:ln>
            <a:noFill/>
          </a:ln>
        </p:spPr>
        <p:txBody>
          <a:bodyPr spcFirstLastPara="1" wrap="square" lIns="91425" tIns="45700" rIns="91425" bIns="45700" anchor="ctr" anchorCtr="0">
            <a:no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69" name="Google Shape;69;p10"/>
          <p:cNvSpPr txBox="1">
            <a:spLocks noGrp="1"/>
          </p:cNvSpPr>
          <p:nvPr>
            <p:ph type="dt" idx="10"/>
          </p:nvPr>
        </p:nvSpPr>
        <p:spPr>
          <a:xfrm>
            <a:off x="6248400" y="620871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762000" y="6208712"/>
            <a:ext cx="48736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7620000" y="5688012"/>
            <a:ext cx="762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a:off x="762000" y="3276600"/>
            <a:ext cx="7543800" cy="1676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5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body" idx="1"/>
          </p:nvPr>
        </p:nvSpPr>
        <p:spPr>
          <a:xfrm>
            <a:off x="762000" y="4953000"/>
            <a:ext cx="6858000" cy="914400"/>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SzPts val="2800"/>
              <a:buNone/>
              <a:defRPr sz="2800">
                <a:solidFill>
                  <a:schemeClr val="dk2"/>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83" name="Google Shape;83;p12"/>
          <p:cNvSpPr txBox="1">
            <a:spLocks noGrp="1"/>
          </p:cNvSpPr>
          <p:nvPr>
            <p:ph type="dt" idx="10"/>
          </p:nvPr>
        </p:nvSpPr>
        <p:spPr>
          <a:xfrm>
            <a:off x="6248400" y="620871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ftr" idx="11"/>
          </p:nvPr>
        </p:nvSpPr>
        <p:spPr>
          <a:xfrm>
            <a:off x="762000" y="6208712"/>
            <a:ext cx="487362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7620000" y="5688012"/>
            <a:ext cx="7620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1pPr>
            <a:lvl2pPr marL="0" marR="0" lvl="1"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2pPr>
            <a:lvl3pPr marL="0" marR="0" lvl="2"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3pPr>
            <a:lvl4pPr marL="0" marR="0" lvl="3"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4pPr>
            <a:lvl5pPr marL="0" marR="0" lvl="4"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5pPr>
            <a:lvl6pPr marL="0" marR="0" lvl="5"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6pPr>
            <a:lvl7pPr marL="0" marR="0" lvl="6"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7pPr>
            <a:lvl8pPr marL="0" marR="0" lvl="7"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8pPr>
            <a:lvl9pPr marL="0" marR="0" lvl="8" indent="0" algn="r">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p:nvPr/>
        </p:nvSpPr>
        <p:spPr>
          <a:xfrm>
            <a:off x="777875" y="0"/>
            <a:ext cx="7543800" cy="304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Verdana"/>
              <a:ea typeface="Verdana"/>
              <a:cs typeface="Verdana"/>
              <a:sym typeface="Verdana"/>
            </a:endParaRPr>
          </a:p>
        </p:txBody>
      </p:sp>
      <p:sp>
        <p:nvSpPr>
          <p:cNvPr id="11" name="Google Shape;11;p1"/>
          <p:cNvSpPr txBox="1"/>
          <p:nvPr/>
        </p:nvSpPr>
        <p:spPr>
          <a:xfrm>
            <a:off x="777875" y="6172200"/>
            <a:ext cx="7543800" cy="269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Verdana"/>
              <a:ea typeface="Verdana"/>
              <a:cs typeface="Verdana"/>
              <a:sym typeface="Verdana"/>
            </a:endParaRPr>
          </a:p>
        </p:txBody>
      </p:sp>
      <p:sp>
        <p:nvSpPr>
          <p:cNvPr id="12" name="Google Shape;12;p1"/>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1pPr>
            <a:lvl2pPr marR="0" lvl="1"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2pPr>
            <a:lvl3pPr marR="0" lvl="2"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3pPr>
            <a:lvl4pPr marR="0" lvl="3"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4pPr>
            <a:lvl5pPr marR="0" lvl="4"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3" name="Google Shape;13;p1"/>
          <p:cNvSpPr txBox="1">
            <a:spLocks noGrp="1"/>
          </p:cNvSpPr>
          <p:nvPr>
            <p:ph type="body" idx="1"/>
          </p:nvPr>
        </p:nvSpPr>
        <p:spPr>
          <a:xfrm>
            <a:off x="762000" y="685800"/>
            <a:ext cx="7543800" cy="3886200"/>
          </a:xfrm>
          <a:prstGeom prst="rect">
            <a:avLst/>
          </a:prstGeom>
          <a:noFill/>
          <a:ln>
            <a:noFill/>
          </a:ln>
        </p:spPr>
        <p:txBody>
          <a:bodyPr spcFirstLastPara="1" wrap="square" lIns="91425" tIns="45700" rIns="91425" bIns="45700" anchor="ctr" anchorCtr="0">
            <a:no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2"/>
                </a:solidFill>
                <a:latin typeface="Cambria"/>
                <a:ea typeface="Cambria"/>
                <a:cs typeface="Cambria"/>
                <a:sym typeface="Cambria"/>
              </a:defRPr>
            </a:lvl1pPr>
            <a:lvl2pPr marL="914400" marR="0" lvl="1" indent="-368300" algn="l" rtl="0">
              <a:spcBef>
                <a:spcPts val="440"/>
              </a:spcBef>
              <a:spcAft>
                <a:spcPts val="0"/>
              </a:spcAft>
              <a:buClr>
                <a:schemeClr val="accent1"/>
              </a:buClr>
              <a:buSzPts val="2200"/>
              <a:buFont typeface="Arial"/>
              <a:buChar char="•"/>
              <a:defRPr sz="2200" b="0" i="0" u="none" strike="noStrike" cap="none">
                <a:solidFill>
                  <a:schemeClr val="dk2"/>
                </a:solidFill>
                <a:latin typeface="Cambria"/>
                <a:ea typeface="Cambria"/>
                <a:cs typeface="Cambria"/>
                <a:sym typeface="Cambria"/>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2"/>
                </a:solidFill>
                <a:latin typeface="Cambria"/>
                <a:ea typeface="Cambria"/>
                <a:cs typeface="Cambria"/>
                <a:sym typeface="Cambria"/>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6pPr>
            <a:lvl7pPr marL="3200400" marR="0" lvl="6"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7pPr>
            <a:lvl8pPr marL="3657600" marR="0" lvl="7"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8pPr>
            <a:lvl9pPr marL="4114800" marR="0" lvl="8"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9pPr>
          </a:lstStyle>
          <a:p>
            <a:endParaRPr/>
          </a:p>
        </p:txBody>
      </p:sp>
      <p:sp>
        <p:nvSpPr>
          <p:cNvPr id="14" name="Google Shape;14;p1"/>
          <p:cNvSpPr txBox="1">
            <a:spLocks noGrp="1"/>
          </p:cNvSpPr>
          <p:nvPr>
            <p:ph type="dt" idx="10"/>
          </p:nvPr>
        </p:nvSpPr>
        <p:spPr>
          <a:xfrm>
            <a:off x="6248400" y="6208712"/>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5" name="Google Shape;15;p1"/>
          <p:cNvSpPr txBox="1">
            <a:spLocks noGrp="1"/>
          </p:cNvSpPr>
          <p:nvPr>
            <p:ph type="ftr" idx="11"/>
          </p:nvPr>
        </p:nvSpPr>
        <p:spPr>
          <a:xfrm>
            <a:off x="762000" y="6208712"/>
            <a:ext cx="487362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6" name="Google Shape;16;p1"/>
          <p:cNvSpPr txBox="1">
            <a:spLocks noGrp="1"/>
          </p:cNvSpPr>
          <p:nvPr>
            <p:ph type="sldNum" idx="12"/>
          </p:nvPr>
        </p:nvSpPr>
        <p:spPr>
          <a:xfrm>
            <a:off x="7620000" y="5688012"/>
            <a:ext cx="7620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1pPr>
            <a:lvl2pPr marL="0" marR="0" lvl="1"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2pPr>
            <a:lvl3pPr marL="0" marR="0" lvl="2"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3pPr>
            <a:lvl4pPr marL="0" marR="0" lvl="3"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4pPr>
            <a:lvl5pPr marL="0" marR="0" lvl="4"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5pPr>
            <a:lvl6pPr marL="0" marR="0" lvl="5"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6pPr>
            <a:lvl7pPr marL="0" marR="0" lvl="6"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7pPr>
            <a:lvl8pPr marL="0" marR="0" lvl="7"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8pPr>
            <a:lvl9pPr marL="0" marR="0" lvl="8"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1pPr>
            <a:lvl2pPr marR="0" lvl="1"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2pPr>
            <a:lvl3pPr marR="0" lvl="2"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3pPr>
            <a:lvl4pPr marR="0" lvl="3"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4pPr>
            <a:lvl5pPr marR="0" lvl="4"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5" name="Google Shape;25;p3"/>
          <p:cNvSpPr txBox="1">
            <a:spLocks noGrp="1"/>
          </p:cNvSpPr>
          <p:nvPr>
            <p:ph type="body" idx="1"/>
          </p:nvPr>
        </p:nvSpPr>
        <p:spPr>
          <a:xfrm>
            <a:off x="762000" y="685800"/>
            <a:ext cx="7543800" cy="3886200"/>
          </a:xfrm>
          <a:prstGeom prst="rect">
            <a:avLst/>
          </a:prstGeom>
          <a:noFill/>
          <a:ln>
            <a:noFill/>
          </a:ln>
        </p:spPr>
        <p:txBody>
          <a:bodyPr spcFirstLastPara="1" wrap="square" lIns="91425" tIns="45700" rIns="91425" bIns="45700" anchor="ctr" anchorCtr="0">
            <a:no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2"/>
                </a:solidFill>
                <a:latin typeface="Cambria"/>
                <a:ea typeface="Cambria"/>
                <a:cs typeface="Cambria"/>
                <a:sym typeface="Cambria"/>
              </a:defRPr>
            </a:lvl1pPr>
            <a:lvl2pPr marL="914400" marR="0" lvl="1" indent="-368300" algn="l" rtl="0">
              <a:spcBef>
                <a:spcPts val="440"/>
              </a:spcBef>
              <a:spcAft>
                <a:spcPts val="0"/>
              </a:spcAft>
              <a:buClr>
                <a:schemeClr val="accent1"/>
              </a:buClr>
              <a:buSzPts val="2200"/>
              <a:buFont typeface="Arial"/>
              <a:buChar char="•"/>
              <a:defRPr sz="2200" b="0" i="0" u="none" strike="noStrike" cap="none">
                <a:solidFill>
                  <a:schemeClr val="dk2"/>
                </a:solidFill>
                <a:latin typeface="Cambria"/>
                <a:ea typeface="Cambria"/>
                <a:cs typeface="Cambria"/>
                <a:sym typeface="Cambria"/>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2"/>
                </a:solidFill>
                <a:latin typeface="Cambria"/>
                <a:ea typeface="Cambria"/>
                <a:cs typeface="Cambria"/>
                <a:sym typeface="Cambria"/>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6pPr>
            <a:lvl7pPr marL="3200400" marR="0" lvl="6"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7pPr>
            <a:lvl8pPr marL="3657600" marR="0" lvl="7"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8pPr>
            <a:lvl9pPr marL="4114800" marR="0" lvl="8"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9pPr>
          </a:lstStyle>
          <a:p>
            <a:endParaRPr/>
          </a:p>
        </p:txBody>
      </p:sp>
      <p:sp>
        <p:nvSpPr>
          <p:cNvPr id="26" name="Google Shape;26;p3"/>
          <p:cNvSpPr txBox="1">
            <a:spLocks noGrp="1"/>
          </p:cNvSpPr>
          <p:nvPr>
            <p:ph type="dt" idx="10"/>
          </p:nvPr>
        </p:nvSpPr>
        <p:spPr>
          <a:xfrm>
            <a:off x="6248400" y="6208712"/>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7" name="Google Shape;27;p3"/>
          <p:cNvSpPr txBox="1">
            <a:spLocks noGrp="1"/>
          </p:cNvSpPr>
          <p:nvPr>
            <p:ph type="ftr" idx="11"/>
          </p:nvPr>
        </p:nvSpPr>
        <p:spPr>
          <a:xfrm>
            <a:off x="762000" y="6208712"/>
            <a:ext cx="487362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28" name="Google Shape;28;p3"/>
          <p:cNvSpPr txBox="1">
            <a:spLocks noGrp="1"/>
          </p:cNvSpPr>
          <p:nvPr>
            <p:ph type="sldNum" idx="12"/>
          </p:nvPr>
        </p:nvSpPr>
        <p:spPr>
          <a:xfrm>
            <a:off x="7620000" y="5688012"/>
            <a:ext cx="7620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1pPr>
            <a:lvl2pPr marL="0" marR="0" lvl="1"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2pPr>
            <a:lvl3pPr marL="0" marR="0" lvl="2"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3pPr>
            <a:lvl4pPr marL="0" marR="0" lvl="3"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4pPr>
            <a:lvl5pPr marL="0" marR="0" lvl="4"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5pPr>
            <a:lvl6pPr marL="0" marR="0" lvl="5"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6pPr>
            <a:lvl7pPr marL="0" marR="0" lvl="6"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7pPr>
            <a:lvl8pPr marL="0" marR="0" lvl="7"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8pPr>
            <a:lvl9pPr marL="0" marR="0" lvl="8"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29" name="Google Shape;29;p3"/>
          <p:cNvSpPr txBox="1"/>
          <p:nvPr/>
        </p:nvSpPr>
        <p:spPr>
          <a:xfrm>
            <a:off x="777875" y="0"/>
            <a:ext cx="7543800" cy="381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Verdana"/>
              <a:ea typeface="Verdana"/>
              <a:cs typeface="Verdana"/>
              <a:sym typeface="Verdana"/>
            </a:endParaRPr>
          </a:p>
        </p:txBody>
      </p:sp>
      <p:sp>
        <p:nvSpPr>
          <p:cNvPr id="30" name="Google Shape;30;p3"/>
          <p:cNvSpPr txBox="1"/>
          <p:nvPr/>
        </p:nvSpPr>
        <p:spPr>
          <a:xfrm>
            <a:off x="777875" y="6172200"/>
            <a:ext cx="7543800" cy="269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Google Shape;73;p11"/>
          <p:cNvSpPr txBox="1"/>
          <p:nvPr/>
        </p:nvSpPr>
        <p:spPr>
          <a:xfrm>
            <a:off x="777875" y="0"/>
            <a:ext cx="7543800" cy="304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Verdana"/>
              <a:ea typeface="Verdana"/>
              <a:cs typeface="Verdana"/>
              <a:sym typeface="Verdana"/>
            </a:endParaRPr>
          </a:p>
        </p:txBody>
      </p:sp>
      <p:sp>
        <p:nvSpPr>
          <p:cNvPr id="74" name="Google Shape;74;p11"/>
          <p:cNvSpPr txBox="1"/>
          <p:nvPr/>
        </p:nvSpPr>
        <p:spPr>
          <a:xfrm>
            <a:off x="777875" y="6172200"/>
            <a:ext cx="7543800" cy="269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Verdana"/>
              <a:ea typeface="Verdana"/>
              <a:cs typeface="Verdana"/>
              <a:sym typeface="Verdana"/>
            </a:endParaRPr>
          </a:p>
        </p:txBody>
      </p:sp>
      <p:sp>
        <p:nvSpPr>
          <p:cNvPr id="75" name="Google Shape;75;p11"/>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1pPr>
            <a:lvl2pPr marR="0" lvl="1"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2pPr>
            <a:lvl3pPr marR="0" lvl="2"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3pPr>
            <a:lvl4pPr marR="0" lvl="3"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4pPr>
            <a:lvl5pPr marR="0" lvl="4"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6" name="Google Shape;76;p11"/>
          <p:cNvSpPr txBox="1">
            <a:spLocks noGrp="1"/>
          </p:cNvSpPr>
          <p:nvPr>
            <p:ph type="body" idx="1"/>
          </p:nvPr>
        </p:nvSpPr>
        <p:spPr>
          <a:xfrm>
            <a:off x="762000" y="685800"/>
            <a:ext cx="7543800" cy="3886200"/>
          </a:xfrm>
          <a:prstGeom prst="rect">
            <a:avLst/>
          </a:prstGeom>
          <a:noFill/>
          <a:ln>
            <a:noFill/>
          </a:ln>
        </p:spPr>
        <p:txBody>
          <a:bodyPr spcFirstLastPara="1" wrap="square" lIns="91425" tIns="45700" rIns="91425" bIns="45700" anchor="ctr" anchorCtr="0">
            <a:no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2"/>
                </a:solidFill>
                <a:latin typeface="Cambria"/>
                <a:ea typeface="Cambria"/>
                <a:cs typeface="Cambria"/>
                <a:sym typeface="Cambria"/>
              </a:defRPr>
            </a:lvl1pPr>
            <a:lvl2pPr marL="914400" marR="0" lvl="1" indent="-368300" algn="l" rtl="0">
              <a:spcBef>
                <a:spcPts val="440"/>
              </a:spcBef>
              <a:spcAft>
                <a:spcPts val="0"/>
              </a:spcAft>
              <a:buClr>
                <a:schemeClr val="accent1"/>
              </a:buClr>
              <a:buSzPts val="2200"/>
              <a:buFont typeface="Arial"/>
              <a:buChar char="•"/>
              <a:defRPr sz="2200" b="0" i="0" u="none" strike="noStrike" cap="none">
                <a:solidFill>
                  <a:schemeClr val="dk2"/>
                </a:solidFill>
                <a:latin typeface="Cambria"/>
                <a:ea typeface="Cambria"/>
                <a:cs typeface="Cambria"/>
                <a:sym typeface="Cambria"/>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2"/>
                </a:solidFill>
                <a:latin typeface="Cambria"/>
                <a:ea typeface="Cambria"/>
                <a:cs typeface="Cambria"/>
                <a:sym typeface="Cambria"/>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6pPr>
            <a:lvl7pPr marL="3200400" marR="0" lvl="6"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7pPr>
            <a:lvl8pPr marL="3657600" marR="0" lvl="7"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8pPr>
            <a:lvl9pPr marL="4114800" marR="0" lvl="8"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9pPr>
          </a:lstStyle>
          <a:p>
            <a:endParaRPr/>
          </a:p>
        </p:txBody>
      </p:sp>
      <p:sp>
        <p:nvSpPr>
          <p:cNvPr id="77" name="Google Shape;77;p11"/>
          <p:cNvSpPr txBox="1">
            <a:spLocks noGrp="1"/>
          </p:cNvSpPr>
          <p:nvPr>
            <p:ph type="dt" idx="10"/>
          </p:nvPr>
        </p:nvSpPr>
        <p:spPr>
          <a:xfrm>
            <a:off x="6248400" y="6208712"/>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78" name="Google Shape;78;p11"/>
          <p:cNvSpPr txBox="1">
            <a:spLocks noGrp="1"/>
          </p:cNvSpPr>
          <p:nvPr>
            <p:ph type="ftr" idx="11"/>
          </p:nvPr>
        </p:nvSpPr>
        <p:spPr>
          <a:xfrm>
            <a:off x="762000" y="6208712"/>
            <a:ext cx="487362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79" name="Google Shape;79;p11"/>
          <p:cNvSpPr txBox="1">
            <a:spLocks noGrp="1"/>
          </p:cNvSpPr>
          <p:nvPr>
            <p:ph type="sldNum" idx="12"/>
          </p:nvPr>
        </p:nvSpPr>
        <p:spPr>
          <a:xfrm>
            <a:off x="7620000" y="5688012"/>
            <a:ext cx="7620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1pPr>
            <a:lvl2pPr marL="0" marR="0" lvl="1"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2pPr>
            <a:lvl3pPr marL="0" marR="0" lvl="2"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3pPr>
            <a:lvl4pPr marL="0" marR="0" lvl="3"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4pPr>
            <a:lvl5pPr marL="0" marR="0" lvl="4"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5pPr>
            <a:lvl6pPr marL="0" marR="0" lvl="5"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6pPr>
            <a:lvl7pPr marL="0" marR="0" lvl="6"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7pPr>
            <a:lvl8pPr marL="0" marR="0" lvl="7"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8pPr>
            <a:lvl9pPr marL="0" marR="0" lvl="8"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sp>
        <p:nvSpPr>
          <p:cNvPr id="87" name="Google Shape;87;p13"/>
          <p:cNvSpPr txBox="1"/>
          <p:nvPr/>
        </p:nvSpPr>
        <p:spPr>
          <a:xfrm>
            <a:off x="777875" y="0"/>
            <a:ext cx="7543800" cy="381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Verdana"/>
              <a:ea typeface="Verdana"/>
              <a:cs typeface="Verdana"/>
              <a:sym typeface="Verdana"/>
            </a:endParaRPr>
          </a:p>
        </p:txBody>
      </p:sp>
      <p:sp>
        <p:nvSpPr>
          <p:cNvPr id="88" name="Google Shape;88;p13"/>
          <p:cNvSpPr txBox="1"/>
          <p:nvPr/>
        </p:nvSpPr>
        <p:spPr>
          <a:xfrm>
            <a:off x="777875" y="6172200"/>
            <a:ext cx="7543800" cy="269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Verdana"/>
              <a:ea typeface="Verdana"/>
              <a:cs typeface="Verdana"/>
              <a:sym typeface="Verdana"/>
            </a:endParaRPr>
          </a:p>
        </p:txBody>
      </p:sp>
      <p:cxnSp>
        <p:nvCxnSpPr>
          <p:cNvPr id="89" name="Google Shape;89;p13"/>
          <p:cNvCxnSpPr/>
          <p:nvPr/>
        </p:nvCxnSpPr>
        <p:spPr>
          <a:xfrm>
            <a:off x="758825" y="1249362"/>
            <a:ext cx="3657600" cy="1587"/>
          </a:xfrm>
          <a:prstGeom prst="straightConnector1">
            <a:avLst/>
          </a:prstGeom>
          <a:noFill/>
          <a:ln w="15875" cap="flat" cmpd="sng">
            <a:solidFill>
              <a:schemeClr val="accent1"/>
            </a:solidFill>
            <a:prstDash val="solid"/>
            <a:miter lim="800000"/>
            <a:headEnd type="none" w="med" len="med"/>
            <a:tailEnd type="none" w="med" len="med"/>
          </a:ln>
        </p:spPr>
      </p:cxnSp>
      <p:cxnSp>
        <p:nvCxnSpPr>
          <p:cNvPr id="90" name="Google Shape;90;p13"/>
          <p:cNvCxnSpPr/>
          <p:nvPr/>
        </p:nvCxnSpPr>
        <p:spPr>
          <a:xfrm>
            <a:off x="4645025" y="1249362"/>
            <a:ext cx="3657600" cy="1587"/>
          </a:xfrm>
          <a:prstGeom prst="straightConnector1">
            <a:avLst/>
          </a:prstGeom>
          <a:noFill/>
          <a:ln w="15875" cap="flat" cmpd="sng">
            <a:solidFill>
              <a:schemeClr val="accent1"/>
            </a:solidFill>
            <a:prstDash val="solid"/>
            <a:miter lim="800000"/>
            <a:headEnd type="none" w="med" len="med"/>
            <a:tailEnd type="none" w="med" len="med"/>
          </a:ln>
        </p:spPr>
      </p:cxnSp>
      <p:sp>
        <p:nvSpPr>
          <p:cNvPr id="91" name="Google Shape;91;p13"/>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1pPr>
            <a:lvl2pPr marR="0" lvl="1"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2pPr>
            <a:lvl3pPr marR="0" lvl="2"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3pPr>
            <a:lvl4pPr marR="0" lvl="3"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4pPr>
            <a:lvl5pPr marR="0" lvl="4"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2" name="Google Shape;92;p13"/>
          <p:cNvSpPr txBox="1">
            <a:spLocks noGrp="1"/>
          </p:cNvSpPr>
          <p:nvPr>
            <p:ph type="body" idx="1"/>
          </p:nvPr>
        </p:nvSpPr>
        <p:spPr>
          <a:xfrm>
            <a:off x="762000" y="685800"/>
            <a:ext cx="7543800" cy="3886200"/>
          </a:xfrm>
          <a:prstGeom prst="rect">
            <a:avLst/>
          </a:prstGeom>
          <a:noFill/>
          <a:ln>
            <a:noFill/>
          </a:ln>
        </p:spPr>
        <p:txBody>
          <a:bodyPr spcFirstLastPara="1" wrap="square" lIns="91425" tIns="45700" rIns="91425" bIns="45700" anchor="ctr" anchorCtr="0">
            <a:no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2"/>
                </a:solidFill>
                <a:latin typeface="Cambria"/>
                <a:ea typeface="Cambria"/>
                <a:cs typeface="Cambria"/>
                <a:sym typeface="Cambria"/>
              </a:defRPr>
            </a:lvl1pPr>
            <a:lvl2pPr marL="914400" marR="0" lvl="1" indent="-368300" algn="l" rtl="0">
              <a:spcBef>
                <a:spcPts val="440"/>
              </a:spcBef>
              <a:spcAft>
                <a:spcPts val="0"/>
              </a:spcAft>
              <a:buClr>
                <a:schemeClr val="accent1"/>
              </a:buClr>
              <a:buSzPts val="2200"/>
              <a:buFont typeface="Arial"/>
              <a:buChar char="•"/>
              <a:defRPr sz="2200" b="0" i="0" u="none" strike="noStrike" cap="none">
                <a:solidFill>
                  <a:schemeClr val="dk2"/>
                </a:solidFill>
                <a:latin typeface="Cambria"/>
                <a:ea typeface="Cambria"/>
                <a:cs typeface="Cambria"/>
                <a:sym typeface="Cambria"/>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2"/>
                </a:solidFill>
                <a:latin typeface="Cambria"/>
                <a:ea typeface="Cambria"/>
                <a:cs typeface="Cambria"/>
                <a:sym typeface="Cambria"/>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6pPr>
            <a:lvl7pPr marL="3200400" marR="0" lvl="6"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7pPr>
            <a:lvl8pPr marL="3657600" marR="0" lvl="7"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8pPr>
            <a:lvl9pPr marL="4114800" marR="0" lvl="8"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9pPr>
          </a:lstStyle>
          <a:p>
            <a:endParaRPr/>
          </a:p>
        </p:txBody>
      </p:sp>
      <p:sp>
        <p:nvSpPr>
          <p:cNvPr id="93" name="Google Shape;93;p13"/>
          <p:cNvSpPr txBox="1">
            <a:spLocks noGrp="1"/>
          </p:cNvSpPr>
          <p:nvPr>
            <p:ph type="dt" idx="10"/>
          </p:nvPr>
        </p:nvSpPr>
        <p:spPr>
          <a:xfrm>
            <a:off x="6248400" y="6208712"/>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94" name="Google Shape;94;p13"/>
          <p:cNvSpPr txBox="1">
            <a:spLocks noGrp="1"/>
          </p:cNvSpPr>
          <p:nvPr>
            <p:ph type="ftr" idx="11"/>
          </p:nvPr>
        </p:nvSpPr>
        <p:spPr>
          <a:xfrm>
            <a:off x="762000" y="6208712"/>
            <a:ext cx="487362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95" name="Google Shape;95;p13"/>
          <p:cNvSpPr txBox="1">
            <a:spLocks noGrp="1"/>
          </p:cNvSpPr>
          <p:nvPr>
            <p:ph type="sldNum" idx="12"/>
          </p:nvPr>
        </p:nvSpPr>
        <p:spPr>
          <a:xfrm>
            <a:off x="7620000" y="5688012"/>
            <a:ext cx="7620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1pPr>
            <a:lvl2pPr marL="0" marR="0" lvl="1"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2pPr>
            <a:lvl3pPr marL="0" marR="0" lvl="2"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3pPr>
            <a:lvl4pPr marL="0" marR="0" lvl="3"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4pPr>
            <a:lvl5pPr marL="0" marR="0" lvl="4"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5pPr>
            <a:lvl6pPr marL="0" marR="0" lvl="5"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6pPr>
            <a:lvl7pPr marL="0" marR="0" lvl="6"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7pPr>
            <a:lvl8pPr marL="0" marR="0" lvl="7"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8pPr>
            <a:lvl9pPr marL="0" marR="0" lvl="8"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15"/>
          <p:cNvSpPr txBox="1"/>
          <p:nvPr/>
        </p:nvSpPr>
        <p:spPr>
          <a:xfrm>
            <a:off x="777875" y="0"/>
            <a:ext cx="7543800" cy="381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Verdana"/>
              <a:ea typeface="Verdana"/>
              <a:cs typeface="Verdana"/>
              <a:sym typeface="Verdana"/>
            </a:endParaRPr>
          </a:p>
        </p:txBody>
      </p:sp>
      <p:sp>
        <p:nvSpPr>
          <p:cNvPr id="107" name="Google Shape;107;p15"/>
          <p:cNvSpPr txBox="1"/>
          <p:nvPr/>
        </p:nvSpPr>
        <p:spPr>
          <a:xfrm>
            <a:off x="777875" y="6172200"/>
            <a:ext cx="7543800" cy="2698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Verdana"/>
              <a:ea typeface="Verdana"/>
              <a:cs typeface="Verdana"/>
              <a:sym typeface="Verdana"/>
            </a:endParaRPr>
          </a:p>
        </p:txBody>
      </p:sp>
      <p:cxnSp>
        <p:nvCxnSpPr>
          <p:cNvPr id="108" name="Google Shape;108;p15"/>
          <p:cNvCxnSpPr/>
          <p:nvPr/>
        </p:nvCxnSpPr>
        <p:spPr>
          <a:xfrm rot="5400000">
            <a:off x="1677193" y="2515393"/>
            <a:ext cx="3810000" cy="1587"/>
          </a:xfrm>
          <a:prstGeom prst="straightConnector1">
            <a:avLst/>
          </a:prstGeom>
          <a:noFill/>
          <a:ln w="15875" cap="flat" cmpd="sng">
            <a:solidFill>
              <a:srgbClr val="989898"/>
            </a:solidFill>
            <a:prstDash val="solid"/>
            <a:miter lim="800000"/>
            <a:headEnd type="none" w="med" len="med"/>
            <a:tailEnd type="none" w="med" len="med"/>
          </a:ln>
        </p:spPr>
      </p:cxnSp>
      <p:sp>
        <p:nvSpPr>
          <p:cNvPr id="109" name="Google Shape;109;p15"/>
          <p:cNvSpPr txBox="1">
            <a:spLocks noGrp="1"/>
          </p:cNvSpPr>
          <p:nvPr>
            <p:ph type="title"/>
          </p:nvPr>
        </p:nvSpPr>
        <p:spPr>
          <a:xfrm>
            <a:off x="762000" y="4572000"/>
            <a:ext cx="6781800" cy="1600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1pPr>
            <a:lvl2pPr marR="0" lvl="1"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2pPr>
            <a:lvl3pPr marR="0" lvl="2"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3pPr>
            <a:lvl4pPr marR="0" lvl="3"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4pPr>
            <a:lvl5pPr marR="0" lvl="4" algn="l" rtl="0">
              <a:spcBef>
                <a:spcPts val="0"/>
              </a:spcBef>
              <a:spcAft>
                <a:spcPts val="0"/>
              </a:spcAft>
              <a:buSzPts val="1400"/>
              <a:buNone/>
              <a:defRPr sz="5400" b="0" i="0" u="none" strike="noStrike" cap="none">
                <a:solidFill>
                  <a:srgbClr val="262626"/>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0" name="Google Shape;110;p15"/>
          <p:cNvSpPr txBox="1">
            <a:spLocks noGrp="1"/>
          </p:cNvSpPr>
          <p:nvPr>
            <p:ph type="body" idx="1"/>
          </p:nvPr>
        </p:nvSpPr>
        <p:spPr>
          <a:xfrm>
            <a:off x="762000" y="685800"/>
            <a:ext cx="7543800" cy="3886200"/>
          </a:xfrm>
          <a:prstGeom prst="rect">
            <a:avLst/>
          </a:prstGeom>
          <a:noFill/>
          <a:ln>
            <a:noFill/>
          </a:ln>
        </p:spPr>
        <p:txBody>
          <a:bodyPr spcFirstLastPara="1" wrap="square" lIns="91425" tIns="45700" rIns="91425" bIns="45700" anchor="ctr" anchorCtr="0">
            <a:no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2"/>
                </a:solidFill>
                <a:latin typeface="Cambria"/>
                <a:ea typeface="Cambria"/>
                <a:cs typeface="Cambria"/>
                <a:sym typeface="Cambria"/>
              </a:defRPr>
            </a:lvl1pPr>
            <a:lvl2pPr marL="914400" marR="0" lvl="1" indent="-368300" algn="l" rtl="0">
              <a:spcBef>
                <a:spcPts val="440"/>
              </a:spcBef>
              <a:spcAft>
                <a:spcPts val="0"/>
              </a:spcAft>
              <a:buClr>
                <a:schemeClr val="accent1"/>
              </a:buClr>
              <a:buSzPts val="2200"/>
              <a:buFont typeface="Arial"/>
              <a:buChar char="•"/>
              <a:defRPr sz="2200" b="0" i="0" u="none" strike="noStrike" cap="none">
                <a:solidFill>
                  <a:schemeClr val="dk2"/>
                </a:solidFill>
                <a:latin typeface="Cambria"/>
                <a:ea typeface="Cambria"/>
                <a:cs typeface="Cambria"/>
                <a:sym typeface="Cambria"/>
              </a:defRPr>
            </a:lvl2pPr>
            <a:lvl3pPr marL="1371600" marR="0" lvl="2" indent="-355600" algn="l" rtl="0">
              <a:spcBef>
                <a:spcPts val="400"/>
              </a:spcBef>
              <a:spcAft>
                <a:spcPts val="0"/>
              </a:spcAft>
              <a:buClr>
                <a:schemeClr val="accent1"/>
              </a:buClr>
              <a:buSzPts val="2000"/>
              <a:buFont typeface="Arial"/>
              <a:buChar char="•"/>
              <a:defRPr sz="2000" b="0" i="0" u="none" strike="noStrike" cap="none">
                <a:solidFill>
                  <a:schemeClr val="dk2"/>
                </a:solidFill>
                <a:latin typeface="Cambria"/>
                <a:ea typeface="Cambria"/>
                <a:cs typeface="Cambria"/>
                <a:sym typeface="Cambria"/>
              </a:defRPr>
            </a:lvl3pPr>
            <a:lvl4pPr marL="1828800" marR="0" lvl="3" indent="-342900" algn="l" rtl="0">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4pPr>
            <a:lvl5pPr marL="2286000" marR="0" lvl="4" indent="-342900" algn="l" rtl="0">
              <a:spcBef>
                <a:spcPts val="360"/>
              </a:spcBef>
              <a:spcAft>
                <a:spcPts val="0"/>
              </a:spcAft>
              <a:buClr>
                <a:schemeClr val="accent1"/>
              </a:buClr>
              <a:buSzPts val="1800"/>
              <a:buFont typeface="Arial"/>
              <a:buChar char="•"/>
              <a:defRPr sz="1800" b="0" i="0" u="none" strike="noStrike" cap="none">
                <a:solidFill>
                  <a:schemeClr val="dk2"/>
                </a:solidFill>
                <a:latin typeface="Cambria"/>
                <a:ea typeface="Cambria"/>
                <a:cs typeface="Cambria"/>
                <a:sym typeface="Cambria"/>
              </a:defRPr>
            </a:lvl5pPr>
            <a:lvl6pPr marL="2743200" marR="0" lvl="5"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6pPr>
            <a:lvl7pPr marL="3200400" marR="0" lvl="6"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7pPr>
            <a:lvl8pPr marL="3657600" marR="0" lvl="7"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8pPr>
            <a:lvl9pPr marL="4114800" marR="0" lvl="8" indent="-330200" algn="l" rtl="0">
              <a:spcBef>
                <a:spcPts val="320"/>
              </a:spcBef>
              <a:spcAft>
                <a:spcPts val="0"/>
              </a:spcAft>
              <a:buClr>
                <a:schemeClr val="accent1"/>
              </a:buClr>
              <a:buSzPts val="1600"/>
              <a:buFont typeface="Arial"/>
              <a:buChar char="•"/>
              <a:defRPr sz="1600" b="0" i="0" u="none" strike="noStrike" cap="none">
                <a:solidFill>
                  <a:schemeClr val="dk2"/>
                </a:solidFill>
                <a:latin typeface="Cambria"/>
                <a:ea typeface="Cambria"/>
                <a:cs typeface="Cambria"/>
                <a:sym typeface="Cambria"/>
              </a:defRPr>
            </a:lvl9pPr>
          </a:lstStyle>
          <a:p>
            <a:endParaRPr/>
          </a:p>
        </p:txBody>
      </p:sp>
      <p:sp>
        <p:nvSpPr>
          <p:cNvPr id="111" name="Google Shape;111;p15"/>
          <p:cNvSpPr txBox="1">
            <a:spLocks noGrp="1"/>
          </p:cNvSpPr>
          <p:nvPr>
            <p:ph type="dt" idx="10"/>
          </p:nvPr>
        </p:nvSpPr>
        <p:spPr>
          <a:xfrm>
            <a:off x="6248400" y="6208712"/>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12" name="Google Shape;112;p15"/>
          <p:cNvSpPr txBox="1">
            <a:spLocks noGrp="1"/>
          </p:cNvSpPr>
          <p:nvPr>
            <p:ph type="ftr" idx="11"/>
          </p:nvPr>
        </p:nvSpPr>
        <p:spPr>
          <a:xfrm>
            <a:off x="762000" y="6208712"/>
            <a:ext cx="487362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13" name="Google Shape;113;p15"/>
          <p:cNvSpPr txBox="1">
            <a:spLocks noGrp="1"/>
          </p:cNvSpPr>
          <p:nvPr>
            <p:ph type="sldNum" idx="12"/>
          </p:nvPr>
        </p:nvSpPr>
        <p:spPr>
          <a:xfrm>
            <a:off x="7620000" y="5688012"/>
            <a:ext cx="7620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1pPr>
            <a:lvl2pPr marL="0" marR="0" lvl="1"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2pPr>
            <a:lvl3pPr marL="0" marR="0" lvl="2"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3pPr>
            <a:lvl4pPr marL="0" marR="0" lvl="3"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4pPr>
            <a:lvl5pPr marL="0" marR="0" lvl="4"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5pPr>
            <a:lvl6pPr marL="0" marR="0" lvl="5"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6pPr>
            <a:lvl7pPr marL="0" marR="0" lvl="6"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7pPr>
            <a:lvl8pPr marL="0" marR="0" lvl="7"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8pPr>
            <a:lvl9pPr marL="0" marR="0" lvl="8" indent="0" algn="r" rtl="0">
              <a:lnSpc>
                <a:spcPct val="100000"/>
              </a:lnSpc>
              <a:spcBef>
                <a:spcPts val="0"/>
              </a:spcBef>
              <a:spcAft>
                <a:spcPts val="0"/>
              </a:spcAft>
              <a:buClr>
                <a:srgbClr val="262626"/>
              </a:buClr>
              <a:buSzPts val="2400"/>
              <a:buFont typeface="Calibri"/>
              <a:buNone/>
              <a:defRPr sz="2400" b="0" i="0" u="none">
                <a:solidFill>
                  <a:srgbClr val="26262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ctrTitle"/>
          </p:nvPr>
        </p:nvSpPr>
        <p:spPr>
          <a:xfrm>
            <a:off x="1295400" y="461962"/>
            <a:ext cx="6400800" cy="3505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FFFF00"/>
              </a:buClr>
              <a:buSzPts val="2800"/>
              <a:buFont typeface="Calibri"/>
              <a:buNone/>
            </a:pPr>
            <a:r>
              <a:rPr lang="en-US" sz="2800" b="0" i="0" u="none">
                <a:solidFill>
                  <a:srgbClr val="FFFF00"/>
                </a:solidFill>
                <a:latin typeface="Calibri"/>
                <a:ea typeface="Calibri"/>
                <a:cs typeface="Calibri"/>
                <a:sym typeface="Calibri"/>
              </a:rPr>
              <a:t>Alateen Training Module IV</a:t>
            </a:r>
            <a:br>
              <a:rPr lang="en-US" sz="2800" b="0" i="0" u="none">
                <a:solidFill>
                  <a:srgbClr val="FFFF00"/>
                </a:solidFill>
                <a:latin typeface="Calibri"/>
                <a:ea typeface="Calibri"/>
                <a:cs typeface="Calibri"/>
                <a:sym typeface="Calibri"/>
              </a:rPr>
            </a:br>
            <a:br>
              <a:rPr lang="en-US" sz="4400" b="0" i="0" u="none">
                <a:solidFill>
                  <a:srgbClr val="262626"/>
                </a:solidFill>
                <a:latin typeface="Calibri"/>
                <a:ea typeface="Calibri"/>
                <a:cs typeface="Calibri"/>
                <a:sym typeface="Calibri"/>
              </a:rPr>
            </a:br>
            <a:br>
              <a:rPr lang="en-US" sz="4400" b="0" i="0" u="none">
                <a:solidFill>
                  <a:srgbClr val="262626"/>
                </a:solidFill>
                <a:latin typeface="Calibri"/>
                <a:ea typeface="Calibri"/>
                <a:cs typeface="Calibri"/>
                <a:sym typeface="Calibri"/>
              </a:rPr>
            </a:br>
            <a:r>
              <a:rPr lang="en-US" sz="4400" b="0" i="0" u="none">
                <a:solidFill>
                  <a:srgbClr val="262626"/>
                </a:solidFill>
                <a:latin typeface="Calibri"/>
                <a:ea typeface="Calibri"/>
                <a:cs typeface="Calibri"/>
                <a:sym typeface="Calibri"/>
              </a:rPr>
              <a:t>Alateen Events</a:t>
            </a:r>
            <a:endParaRPr/>
          </a:p>
        </p:txBody>
      </p:sp>
      <p:sp>
        <p:nvSpPr>
          <p:cNvPr id="127" name="Google Shape;127;p17"/>
          <p:cNvSpPr txBox="1">
            <a:spLocks noGrp="1"/>
          </p:cNvSpPr>
          <p:nvPr>
            <p:ph type="subTitle" idx="1"/>
          </p:nvPr>
        </p:nvSpPr>
        <p:spPr>
          <a:xfrm>
            <a:off x="731838" y="4217307"/>
            <a:ext cx="6032500" cy="1003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sz="2800" b="0" i="0" u="none" dirty="0">
                <a:solidFill>
                  <a:schemeClr val="dk2"/>
                </a:solidFill>
                <a:latin typeface="Cambria"/>
                <a:ea typeface="Cambria"/>
                <a:cs typeface="Cambria"/>
                <a:sym typeface="Cambria"/>
              </a:rPr>
              <a:t> Florida North Area</a:t>
            </a:r>
            <a:endParaRPr dirty="0"/>
          </a:p>
          <a:p>
            <a:pPr marL="0" lvl="0" indent="0" algn="l" rtl="0">
              <a:lnSpc>
                <a:spcPct val="90000"/>
              </a:lnSpc>
              <a:spcBef>
                <a:spcPts val="560"/>
              </a:spcBef>
              <a:spcAft>
                <a:spcPts val="0"/>
              </a:spcAft>
              <a:buSzPts val="2800"/>
              <a:buNone/>
            </a:pPr>
            <a:r>
              <a:rPr lang="en-US" sz="2800" b="0" i="0" u="none" dirty="0">
                <a:solidFill>
                  <a:schemeClr val="dk2"/>
                </a:solidFill>
                <a:latin typeface="Cambria"/>
                <a:ea typeface="Cambria"/>
                <a:cs typeface="Cambria"/>
                <a:sym typeface="Cambria"/>
              </a:rPr>
              <a:t> Panel 64</a:t>
            </a:r>
            <a:endParaRPr dirty="0"/>
          </a:p>
        </p:txBody>
      </p:sp>
      <p:pic>
        <p:nvPicPr>
          <p:cNvPr id="128" name="Google Shape;128;p17" descr="C:\Users\Marylou\AppData\Local\Microsoft\Windows\Temporary Internet Files\Content.IE5\WLW4511U\increases-friends[1].jpg"/>
          <p:cNvPicPr preferRelativeResize="0"/>
          <p:nvPr/>
        </p:nvPicPr>
        <p:blipFill rotWithShape="1">
          <a:blip r:embed="rId3">
            <a:alphaModFix/>
          </a:blip>
          <a:srcRect/>
          <a:stretch/>
        </p:blipFill>
        <p:spPr>
          <a:xfrm>
            <a:off x="5791200" y="3414712"/>
            <a:ext cx="2620962" cy="24368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a:spLocks noGrp="1"/>
          </p:cNvSpPr>
          <p:nvPr>
            <p:ph type="title"/>
          </p:nvPr>
        </p:nvSpPr>
        <p:spPr>
          <a:xfrm>
            <a:off x="762000" y="304800"/>
            <a:ext cx="6781800" cy="1600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Alateen participation at the Florida North Convention</a:t>
            </a:r>
            <a:endParaRPr/>
          </a:p>
        </p:txBody>
      </p:sp>
      <p:sp>
        <p:nvSpPr>
          <p:cNvPr id="195" name="Google Shape;195;p26"/>
          <p:cNvSpPr txBox="1">
            <a:spLocks noGrp="1"/>
          </p:cNvSpPr>
          <p:nvPr>
            <p:ph type="body" idx="1"/>
          </p:nvPr>
        </p:nvSpPr>
        <p:spPr>
          <a:xfrm>
            <a:off x="762000" y="1817914"/>
            <a:ext cx="7543800" cy="3516086"/>
          </a:xfrm>
          <a:prstGeom prst="rect">
            <a:avLst/>
          </a:prstGeom>
          <a:noFill/>
          <a:ln>
            <a:noFill/>
          </a:ln>
        </p:spPr>
        <p:txBody>
          <a:bodyPr spcFirstLastPara="1" wrap="square" lIns="91425" tIns="45700" rIns="91425" bIns="45700" anchor="ctr" anchorCtr="0">
            <a:noAutofit/>
          </a:bodyPr>
          <a:lstStyle/>
          <a:p>
            <a:pPr marL="273050" marR="0" lvl="0" indent="-273050" algn="l" rtl="0">
              <a:lnSpc>
                <a:spcPct val="100000"/>
              </a:lnSpc>
              <a:spcBef>
                <a:spcPts val="0"/>
              </a:spcBef>
              <a:spcAft>
                <a:spcPts val="0"/>
              </a:spcAft>
              <a:buClr>
                <a:schemeClr val="accent1"/>
              </a:buClr>
              <a:buSzPts val="2400"/>
              <a:buFont typeface="Arial"/>
              <a:buChar char="•"/>
            </a:pPr>
            <a:r>
              <a:rPr lang="en-US" sz="2400" b="0" i="0" u="none" dirty="0">
                <a:solidFill>
                  <a:schemeClr val="dk1"/>
                </a:solidFill>
                <a:latin typeface="Cambria"/>
                <a:ea typeface="Cambria"/>
                <a:cs typeface="Cambria"/>
                <a:sym typeface="Cambria"/>
              </a:rPr>
              <a:t>Alateen Chair on the Convention Committee coordinates the AMIAS volunteers, the Alateen program and sets up all information for registration and compliance with Area Safety and Behavioral Requirements.</a:t>
            </a:r>
            <a:endParaRPr dirty="0"/>
          </a:p>
          <a:p>
            <a:pPr marL="273050" marR="0" lvl="0" indent="-120650" algn="l" rtl="0">
              <a:lnSpc>
                <a:spcPct val="100000"/>
              </a:lnSpc>
              <a:spcBef>
                <a:spcPts val="480"/>
              </a:spcBef>
              <a:spcAft>
                <a:spcPts val="0"/>
              </a:spcAft>
              <a:buClr>
                <a:schemeClr val="accent1"/>
              </a:buClr>
              <a:buSzPts val="2400"/>
              <a:buFont typeface="Arial"/>
              <a:buNone/>
            </a:pPr>
            <a:endParaRPr sz="2400" b="0" i="0" u="none" dirty="0">
              <a:solidFill>
                <a:schemeClr val="dk1"/>
              </a:solidFill>
              <a:latin typeface="Cambria"/>
              <a:ea typeface="Cambria"/>
              <a:cs typeface="Cambria"/>
              <a:sym typeface="Cambria"/>
            </a:endParaRPr>
          </a:p>
          <a:p>
            <a:pPr marL="273050" marR="0" lvl="0" indent="-273050" algn="l" rtl="0">
              <a:lnSpc>
                <a:spcPct val="100000"/>
              </a:lnSpc>
              <a:spcBef>
                <a:spcPts val="480"/>
              </a:spcBef>
              <a:spcAft>
                <a:spcPts val="0"/>
              </a:spcAft>
              <a:buClr>
                <a:schemeClr val="accent1"/>
              </a:buClr>
              <a:buSzPts val="2400"/>
              <a:buFont typeface="Arial"/>
              <a:buChar char="•"/>
            </a:pPr>
            <a:r>
              <a:rPr lang="en-US" sz="2400" b="0" i="0" u="none" dirty="0">
                <a:solidFill>
                  <a:schemeClr val="dk1"/>
                </a:solidFill>
                <a:latin typeface="Cambria"/>
                <a:ea typeface="Cambria"/>
                <a:cs typeface="Cambria"/>
                <a:sym typeface="Cambria"/>
              </a:rPr>
              <a:t>AMIAS volunteers, parents, grandparents and all Al-Anon members are important to success!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a:spLocks noGrp="1"/>
          </p:cNvSpPr>
          <p:nvPr>
            <p:ph type="title"/>
          </p:nvPr>
        </p:nvSpPr>
        <p:spPr>
          <a:xfrm>
            <a:off x="762000" y="304800"/>
            <a:ext cx="6781800" cy="1600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C00000"/>
              </a:buClr>
              <a:buSzPts val="4000"/>
              <a:buFont typeface="Calibri"/>
              <a:buNone/>
            </a:pPr>
            <a:r>
              <a:rPr lang="en-US" sz="4000" b="1" i="0" u="none">
                <a:solidFill>
                  <a:srgbClr val="C00000"/>
                </a:solidFill>
                <a:latin typeface="Calibri"/>
                <a:ea typeface="Calibri"/>
                <a:cs typeface="Calibri"/>
                <a:sym typeface="Calibri"/>
              </a:rPr>
              <a:t>A.A. Conventions with </a:t>
            </a:r>
            <a:br>
              <a:rPr lang="en-US" sz="4000" b="1" i="0" u="none">
                <a:solidFill>
                  <a:srgbClr val="C00000"/>
                </a:solidFill>
                <a:latin typeface="Calibri"/>
                <a:ea typeface="Calibri"/>
                <a:cs typeface="Calibri"/>
                <a:sym typeface="Calibri"/>
              </a:rPr>
            </a:br>
            <a:r>
              <a:rPr lang="en-US" sz="4000" b="1" i="0" u="none">
                <a:solidFill>
                  <a:srgbClr val="C00000"/>
                </a:solidFill>
                <a:latin typeface="Calibri"/>
                <a:ea typeface="Calibri"/>
                <a:cs typeface="Calibri"/>
                <a:sym typeface="Calibri"/>
              </a:rPr>
              <a:t>Al-Anon/Alateen Participation</a:t>
            </a:r>
            <a:endParaRPr/>
          </a:p>
        </p:txBody>
      </p:sp>
      <p:sp>
        <p:nvSpPr>
          <p:cNvPr id="202" name="Google Shape;202;p27"/>
          <p:cNvSpPr txBox="1">
            <a:spLocks noGrp="1"/>
          </p:cNvSpPr>
          <p:nvPr>
            <p:ph type="body" idx="1"/>
          </p:nvPr>
        </p:nvSpPr>
        <p:spPr>
          <a:xfrm>
            <a:off x="609600" y="2057400"/>
            <a:ext cx="7543800" cy="3886200"/>
          </a:xfrm>
          <a:prstGeom prst="rect">
            <a:avLst/>
          </a:prstGeom>
          <a:noFill/>
          <a:ln>
            <a:noFill/>
          </a:ln>
        </p:spPr>
        <p:txBody>
          <a:bodyPr spcFirstLastPara="1" wrap="square" lIns="91425" tIns="45700" rIns="91425" bIns="45700" anchor="ctr" anchorCtr="0">
            <a:noAutofit/>
          </a:bodyPr>
          <a:lstStyle/>
          <a:p>
            <a:pPr marL="273050" marR="0" lvl="0" indent="-273050" algn="l" rtl="0">
              <a:lnSpc>
                <a:spcPct val="80000"/>
              </a:lnSpc>
              <a:spcBef>
                <a:spcPts val="0"/>
              </a:spcBef>
              <a:spcAft>
                <a:spcPts val="0"/>
              </a:spcAft>
              <a:buClr>
                <a:schemeClr val="accent1"/>
              </a:buClr>
              <a:buSzPts val="2800"/>
              <a:buFont typeface="Arial"/>
              <a:buChar char="•"/>
            </a:pPr>
            <a:r>
              <a:rPr lang="en-US" sz="2800" b="0" i="0" u="none">
                <a:solidFill>
                  <a:schemeClr val="dk2"/>
                </a:solidFill>
                <a:latin typeface="Cambria"/>
                <a:ea typeface="Cambria"/>
                <a:cs typeface="Cambria"/>
                <a:sym typeface="Cambria"/>
              </a:rPr>
              <a:t>A.A. may invite Al-Anon and Alateen to participate in its conventions or other events.</a:t>
            </a:r>
            <a:endParaRPr/>
          </a:p>
          <a:p>
            <a:pPr marL="273050" marR="0" lvl="0" indent="-273050" algn="l" rtl="0">
              <a:lnSpc>
                <a:spcPct val="80000"/>
              </a:lnSpc>
              <a:spcBef>
                <a:spcPts val="560"/>
              </a:spcBef>
              <a:spcAft>
                <a:spcPts val="0"/>
              </a:spcAft>
              <a:buClr>
                <a:schemeClr val="accent1"/>
              </a:buClr>
              <a:buSzPts val="2800"/>
              <a:buFont typeface="Arial"/>
              <a:buChar char="•"/>
            </a:pPr>
            <a:r>
              <a:rPr lang="en-US" sz="2800" b="0" i="0" u="none">
                <a:solidFill>
                  <a:schemeClr val="dk2"/>
                </a:solidFill>
                <a:latin typeface="Cambria"/>
                <a:ea typeface="Cambria"/>
                <a:cs typeface="Cambria"/>
                <a:sym typeface="Cambria"/>
              </a:rPr>
              <a:t>Alateen participation must adhere to the Area Alateen Safety and Behavioral Requirements.  </a:t>
            </a:r>
            <a:r>
              <a:rPr lang="en-US" sz="2800" b="1" i="0" u="none">
                <a:solidFill>
                  <a:schemeClr val="dk2"/>
                </a:solidFill>
                <a:latin typeface="Cambria"/>
                <a:ea typeface="Cambria"/>
                <a:cs typeface="Cambria"/>
                <a:sym typeface="Cambria"/>
              </a:rPr>
              <a:t>There can be no Alateen participation if         Al-Anon is not invited to participate.</a:t>
            </a:r>
            <a:endParaRPr/>
          </a:p>
          <a:p>
            <a:pPr marL="273050" marR="0" lvl="0" indent="-273050" algn="l" rtl="0">
              <a:lnSpc>
                <a:spcPct val="80000"/>
              </a:lnSpc>
              <a:spcBef>
                <a:spcPts val="560"/>
              </a:spcBef>
              <a:spcAft>
                <a:spcPts val="0"/>
              </a:spcAft>
              <a:buClr>
                <a:schemeClr val="accent1"/>
              </a:buClr>
              <a:buSzPts val="2800"/>
              <a:buFont typeface="Arial"/>
              <a:buChar char="•"/>
            </a:pPr>
            <a:r>
              <a:rPr lang="en-US" sz="2800" b="0" i="0" u="none">
                <a:solidFill>
                  <a:schemeClr val="dk2"/>
                </a:solidFill>
                <a:latin typeface="Cambria"/>
                <a:ea typeface="Cambria"/>
                <a:cs typeface="Cambria"/>
                <a:sym typeface="Cambria"/>
              </a:rPr>
              <a:t>The A.A. planning committee must agree to adhere to the Al-Anon Area’s Requirements for Alateen participation.</a:t>
            </a:r>
            <a:endParaRPr/>
          </a:p>
          <a:p>
            <a:pPr marL="273050" marR="0" lvl="0" indent="-95250" algn="l" rtl="0">
              <a:spcBef>
                <a:spcPts val="560"/>
              </a:spcBef>
              <a:spcAft>
                <a:spcPts val="0"/>
              </a:spcAft>
              <a:buClr>
                <a:schemeClr val="accent1"/>
              </a:buClr>
              <a:buSzPts val="2800"/>
              <a:buFont typeface="Arial"/>
              <a:buNone/>
            </a:pPr>
            <a:endParaRPr sz="2800" b="0" i="0" u="none">
              <a:solidFill>
                <a:schemeClr val="dk2"/>
              </a:solidFill>
              <a:latin typeface="Cambria"/>
              <a:ea typeface="Cambria"/>
              <a:cs typeface="Cambria"/>
              <a:sym typeface="Cambr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p:nvPr>
        </p:nvSpPr>
        <p:spPr>
          <a:xfrm>
            <a:off x="0" y="228600"/>
            <a:ext cx="6781800" cy="1600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C00000"/>
              </a:buClr>
              <a:buSzPts val="5400"/>
              <a:buFont typeface="Calibri"/>
              <a:buNone/>
            </a:pPr>
            <a:r>
              <a:rPr lang="en-US" sz="5400" b="0" i="0" u="none">
                <a:solidFill>
                  <a:srgbClr val="C00000"/>
                </a:solidFill>
                <a:latin typeface="Calibri"/>
                <a:ea typeface="Calibri"/>
                <a:cs typeface="Calibri"/>
                <a:sym typeface="Calibri"/>
              </a:rPr>
              <a:t>Alateen Conferences</a:t>
            </a:r>
            <a:endParaRPr/>
          </a:p>
        </p:txBody>
      </p:sp>
      <p:sp>
        <p:nvSpPr>
          <p:cNvPr id="209" name="Google Shape;209;p28"/>
          <p:cNvSpPr txBox="1">
            <a:spLocks noGrp="1"/>
          </p:cNvSpPr>
          <p:nvPr>
            <p:ph type="body" idx="1"/>
          </p:nvPr>
        </p:nvSpPr>
        <p:spPr>
          <a:xfrm>
            <a:off x="914400" y="1905000"/>
            <a:ext cx="6229350" cy="3352800"/>
          </a:xfrm>
          <a:prstGeom prst="rect">
            <a:avLst/>
          </a:prstGeom>
          <a:noFill/>
          <a:ln>
            <a:noFill/>
          </a:ln>
        </p:spPr>
        <p:txBody>
          <a:bodyPr spcFirstLastPara="1" wrap="square" lIns="91425" tIns="45700" rIns="91425" bIns="45700" anchor="ctr" anchorCtr="0">
            <a:noAutofit/>
          </a:bodyPr>
          <a:lstStyle/>
          <a:p>
            <a:pPr marL="273050" marR="0" lvl="0" indent="-273050" algn="l" rtl="0">
              <a:lnSpc>
                <a:spcPct val="90000"/>
              </a:lnSpc>
              <a:spcBef>
                <a:spcPts val="0"/>
              </a:spcBef>
              <a:spcAft>
                <a:spcPts val="0"/>
              </a:spcAft>
              <a:buClr>
                <a:schemeClr val="accent1"/>
              </a:buClr>
              <a:buSzPts val="2400"/>
              <a:buFont typeface="Arial"/>
              <a:buChar char="•"/>
            </a:pPr>
            <a:r>
              <a:rPr lang="en-US" sz="2400" b="0" i="0" u="none" dirty="0">
                <a:solidFill>
                  <a:schemeClr val="dk2"/>
                </a:solidFill>
                <a:latin typeface="Cambria"/>
                <a:ea typeface="Cambria"/>
                <a:cs typeface="Cambria"/>
                <a:sym typeface="Cambria"/>
              </a:rPr>
              <a:t>Opportunity for Alateens and Al-Anon Members Involved in Alateen Service (AMIAS) to enhance their recovery through sharing of ideas, fun, and fellowship</a:t>
            </a:r>
            <a:endParaRPr dirty="0"/>
          </a:p>
          <a:p>
            <a:pPr marL="273050" marR="0" lvl="0" indent="-273050" algn="l" rtl="0">
              <a:lnSpc>
                <a:spcPct val="90000"/>
              </a:lnSpc>
              <a:spcBef>
                <a:spcPts val="480"/>
              </a:spcBef>
              <a:spcAft>
                <a:spcPts val="0"/>
              </a:spcAft>
              <a:buClr>
                <a:schemeClr val="accent1"/>
              </a:buClr>
              <a:buSzPts val="2400"/>
              <a:buFont typeface="Arial"/>
              <a:buChar char="•"/>
            </a:pPr>
            <a:r>
              <a:rPr lang="en-US" sz="2400" b="0" i="0" u="none" dirty="0">
                <a:solidFill>
                  <a:schemeClr val="dk2"/>
                </a:solidFill>
                <a:latin typeface="Cambria"/>
                <a:ea typeface="Cambria"/>
                <a:cs typeface="Cambria"/>
                <a:sym typeface="Cambria"/>
              </a:rPr>
              <a:t>Increased sharing experience with wider Alateen membership</a:t>
            </a:r>
            <a:endParaRPr dirty="0"/>
          </a:p>
        </p:txBody>
      </p:sp>
      <p:pic>
        <p:nvPicPr>
          <p:cNvPr id="210" name="Google Shape;210;p28" descr="C:\Users\Marylou\AppData\Local\Microsoft\Windows\Temporary Internet Files\Content.IE5\RSGRMBAJ\Young_People_tcm15-12493[1].jpg"/>
          <p:cNvPicPr preferRelativeResize="0"/>
          <p:nvPr/>
        </p:nvPicPr>
        <p:blipFill rotWithShape="1">
          <a:blip r:embed="rId3">
            <a:alphaModFix/>
          </a:blip>
          <a:srcRect/>
          <a:stretch/>
        </p:blipFill>
        <p:spPr>
          <a:xfrm>
            <a:off x="7177087" y="2133600"/>
            <a:ext cx="1981200" cy="1981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9"/>
          <p:cNvSpPr txBox="1">
            <a:spLocks noGrp="1"/>
          </p:cNvSpPr>
          <p:nvPr>
            <p:ph type="title"/>
          </p:nvPr>
        </p:nvSpPr>
        <p:spPr>
          <a:xfrm>
            <a:off x="533400" y="304800"/>
            <a:ext cx="6781800" cy="1077686"/>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C00000"/>
              </a:buClr>
              <a:buSzPts val="5400"/>
              <a:buFont typeface="Calibri"/>
              <a:buNone/>
            </a:pPr>
            <a:r>
              <a:rPr lang="en-US" sz="5400" b="0" i="0" u="none" dirty="0">
                <a:solidFill>
                  <a:srgbClr val="C00000"/>
                </a:solidFill>
                <a:latin typeface="Calibri"/>
                <a:ea typeface="Calibri"/>
                <a:cs typeface="Calibri"/>
                <a:sym typeface="Calibri"/>
              </a:rPr>
              <a:t>Alateen Conferences</a:t>
            </a:r>
            <a:endParaRPr dirty="0"/>
          </a:p>
        </p:txBody>
      </p:sp>
      <p:sp>
        <p:nvSpPr>
          <p:cNvPr id="217" name="Google Shape;217;p29"/>
          <p:cNvSpPr txBox="1">
            <a:spLocks noGrp="1"/>
          </p:cNvSpPr>
          <p:nvPr>
            <p:ph type="body" idx="1"/>
          </p:nvPr>
        </p:nvSpPr>
        <p:spPr>
          <a:xfrm>
            <a:off x="533400" y="1382486"/>
            <a:ext cx="8001000" cy="3243943"/>
          </a:xfrm>
          <a:prstGeom prst="rect">
            <a:avLst/>
          </a:prstGeom>
          <a:noFill/>
          <a:ln>
            <a:noFill/>
          </a:ln>
        </p:spPr>
        <p:txBody>
          <a:bodyPr spcFirstLastPara="1" wrap="square" lIns="91425" tIns="45700" rIns="91425" bIns="45700" anchor="ctr" anchorCtr="0">
            <a:noAutofit/>
          </a:bodyPr>
          <a:lstStyle/>
          <a:p>
            <a:pPr marL="273050" marR="0" lvl="0" indent="-273050" algn="l" rtl="0">
              <a:lnSpc>
                <a:spcPct val="80000"/>
              </a:lnSpc>
              <a:spcBef>
                <a:spcPts val="0"/>
              </a:spcBef>
              <a:spcAft>
                <a:spcPts val="0"/>
              </a:spcAft>
              <a:buClr>
                <a:schemeClr val="accent1"/>
              </a:buClr>
              <a:buSzPts val="2400"/>
              <a:buFont typeface="Arial"/>
              <a:buChar char="•"/>
            </a:pPr>
            <a:r>
              <a:rPr lang="en-US" sz="2400" b="0" i="0" u="none" dirty="0">
                <a:solidFill>
                  <a:schemeClr val="dk2"/>
                </a:solidFill>
                <a:latin typeface="Cambria"/>
                <a:ea typeface="Cambria"/>
                <a:cs typeface="Cambria"/>
                <a:sym typeface="Cambria"/>
              </a:rPr>
              <a:t>Must be connected to the Area in which they are held (“host Area”).</a:t>
            </a:r>
            <a:endParaRPr dirty="0"/>
          </a:p>
          <a:p>
            <a:pPr marL="273050" marR="0" lvl="0" indent="-273050" algn="l" rtl="0">
              <a:lnSpc>
                <a:spcPct val="80000"/>
              </a:lnSpc>
              <a:spcBef>
                <a:spcPts val="480"/>
              </a:spcBef>
              <a:spcAft>
                <a:spcPts val="0"/>
              </a:spcAft>
              <a:buClr>
                <a:schemeClr val="accent1"/>
              </a:buClr>
              <a:buSzPts val="2400"/>
              <a:buFont typeface="Arial"/>
              <a:buChar char="•"/>
            </a:pPr>
            <a:r>
              <a:rPr lang="en-US" sz="2400" b="0" i="0" u="none" dirty="0">
                <a:solidFill>
                  <a:schemeClr val="dk2"/>
                </a:solidFill>
                <a:latin typeface="Cambria"/>
                <a:ea typeface="Cambria"/>
                <a:cs typeface="Cambria"/>
                <a:sym typeface="Cambria"/>
              </a:rPr>
              <a:t>Conference requirements must meet or exceed the host Area requirements and must be approved by the host Area.</a:t>
            </a:r>
            <a:endParaRPr dirty="0"/>
          </a:p>
          <a:p>
            <a:pPr marL="273050" marR="0" lvl="0" indent="-273050" algn="l" rtl="0">
              <a:lnSpc>
                <a:spcPct val="80000"/>
              </a:lnSpc>
              <a:spcBef>
                <a:spcPts val="480"/>
              </a:spcBef>
              <a:spcAft>
                <a:spcPts val="0"/>
              </a:spcAft>
              <a:buClr>
                <a:schemeClr val="accent1"/>
              </a:buClr>
              <a:buSzPts val="2400"/>
              <a:buFont typeface="Arial"/>
              <a:buChar char="•"/>
            </a:pPr>
            <a:r>
              <a:rPr lang="en-US" sz="2400" b="0" i="0" u="none" dirty="0">
                <a:solidFill>
                  <a:schemeClr val="dk2"/>
                </a:solidFill>
                <a:latin typeface="Cambria"/>
                <a:ea typeface="Cambria"/>
                <a:cs typeface="Cambria"/>
                <a:sym typeface="Cambria"/>
              </a:rPr>
              <a:t>All Al-Anon Members Involved in Alateen Service (AMIAS) are required to have their Area’s approval prior to taking Alateens to Conferences or other events. </a:t>
            </a:r>
            <a:endParaRPr dirty="0"/>
          </a:p>
        </p:txBody>
      </p:sp>
      <p:pic>
        <p:nvPicPr>
          <p:cNvPr id="218" name="Google Shape;218;p29"/>
          <p:cNvPicPr preferRelativeResize="0"/>
          <p:nvPr/>
        </p:nvPicPr>
        <p:blipFill rotWithShape="1">
          <a:blip r:embed="rId3">
            <a:alphaModFix/>
          </a:blip>
          <a:srcRect/>
          <a:stretch/>
        </p:blipFill>
        <p:spPr>
          <a:xfrm rot="-600000">
            <a:off x="4318000" y="4640262"/>
            <a:ext cx="5000625" cy="64817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0"/>
          <p:cNvSpPr txBox="1">
            <a:spLocks noGrp="1"/>
          </p:cNvSpPr>
          <p:nvPr>
            <p:ph type="title"/>
          </p:nvPr>
        </p:nvSpPr>
        <p:spPr>
          <a:xfrm>
            <a:off x="762000" y="304800"/>
            <a:ext cx="67818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C00000"/>
              </a:buClr>
              <a:buSzPts val="5400"/>
              <a:buFont typeface="Calibri"/>
              <a:buNone/>
            </a:pPr>
            <a:r>
              <a:rPr lang="en-US" sz="5400" b="0" i="0" u="none" dirty="0">
                <a:solidFill>
                  <a:srgbClr val="C00000"/>
                </a:solidFill>
                <a:latin typeface="Calibri"/>
                <a:ea typeface="Calibri"/>
                <a:cs typeface="Calibri"/>
                <a:sym typeface="Calibri"/>
              </a:rPr>
              <a:t>Alateen Conferences</a:t>
            </a:r>
            <a:endParaRPr dirty="0"/>
          </a:p>
        </p:txBody>
      </p:sp>
      <p:sp>
        <p:nvSpPr>
          <p:cNvPr id="225" name="Google Shape;225;p30"/>
          <p:cNvSpPr txBox="1">
            <a:spLocks noGrp="1"/>
          </p:cNvSpPr>
          <p:nvPr>
            <p:ph type="body" idx="1"/>
          </p:nvPr>
        </p:nvSpPr>
        <p:spPr>
          <a:xfrm>
            <a:off x="342900" y="1285875"/>
            <a:ext cx="8458200" cy="3810000"/>
          </a:xfrm>
          <a:prstGeom prst="rect">
            <a:avLst/>
          </a:prstGeom>
          <a:noFill/>
          <a:ln>
            <a:noFill/>
          </a:ln>
        </p:spPr>
        <p:txBody>
          <a:bodyPr spcFirstLastPara="1" wrap="square" lIns="91425" tIns="45700" rIns="91425" bIns="45700" anchor="ctr" anchorCtr="0">
            <a:noAutofit/>
          </a:bodyPr>
          <a:lstStyle/>
          <a:p>
            <a:pPr marL="273050" marR="0" lvl="0" indent="-273050" algn="l" rtl="0">
              <a:lnSpc>
                <a:spcPct val="90000"/>
              </a:lnSpc>
              <a:spcBef>
                <a:spcPts val="0"/>
              </a:spcBef>
              <a:spcAft>
                <a:spcPts val="0"/>
              </a:spcAft>
              <a:buClr>
                <a:schemeClr val="accent1"/>
              </a:buClr>
              <a:buSzPts val="2800"/>
              <a:buFont typeface="Arial"/>
              <a:buChar char="•"/>
            </a:pPr>
            <a:r>
              <a:rPr lang="en-US" sz="2800" b="0" i="0" u="none" dirty="0">
                <a:solidFill>
                  <a:schemeClr val="dk2"/>
                </a:solidFill>
                <a:latin typeface="Cambria"/>
                <a:ea typeface="Cambria"/>
                <a:cs typeface="Cambria"/>
                <a:sym typeface="Cambria"/>
              </a:rPr>
              <a:t>Are closed events, for Alateens and certified Al-Anon Members Involved in Alateen Service (AMIAS) only. </a:t>
            </a:r>
            <a:endParaRPr dirty="0"/>
          </a:p>
          <a:p>
            <a:pPr marL="273050" marR="0" lvl="0" indent="-273050" algn="l" rtl="0">
              <a:lnSpc>
                <a:spcPct val="90000"/>
              </a:lnSpc>
              <a:spcBef>
                <a:spcPts val="560"/>
              </a:spcBef>
              <a:spcAft>
                <a:spcPts val="0"/>
              </a:spcAft>
              <a:buClr>
                <a:schemeClr val="accent1"/>
              </a:buClr>
              <a:buSzPts val="2800"/>
              <a:buFont typeface="Arial"/>
              <a:buChar char="•"/>
            </a:pPr>
            <a:r>
              <a:rPr lang="en-US" sz="2800" b="0" i="0" u="none" dirty="0">
                <a:solidFill>
                  <a:schemeClr val="dk2"/>
                </a:solidFill>
                <a:latin typeface="Cambria"/>
                <a:ea typeface="Cambria"/>
                <a:cs typeface="Cambria"/>
                <a:sym typeface="Cambria"/>
              </a:rPr>
              <a:t>An Alateen Conference with an open meeting(s) needs to have: </a:t>
            </a:r>
            <a:endParaRPr dirty="0"/>
          </a:p>
          <a:p>
            <a:pPr marL="593725" marR="0" lvl="1" indent="-273050" algn="l" rtl="0">
              <a:lnSpc>
                <a:spcPct val="90000"/>
              </a:lnSpc>
              <a:spcBef>
                <a:spcPts val="480"/>
              </a:spcBef>
              <a:spcAft>
                <a:spcPts val="0"/>
              </a:spcAft>
              <a:buClr>
                <a:schemeClr val="accent1"/>
              </a:buClr>
              <a:buSzPts val="2400"/>
              <a:buFont typeface="Arial"/>
              <a:buChar char="•"/>
            </a:pPr>
            <a:r>
              <a:rPr lang="en-US" sz="2400" b="0" i="0" u="none" strike="noStrike" cap="none" dirty="0">
                <a:solidFill>
                  <a:schemeClr val="dk2"/>
                </a:solidFill>
                <a:latin typeface="Cambria"/>
                <a:ea typeface="Cambria"/>
                <a:cs typeface="Cambria"/>
                <a:sym typeface="Cambria"/>
              </a:rPr>
              <a:t>a process to identify the Area-certified Al-Anon Members Involved in Alateen Service</a:t>
            </a:r>
            <a:endParaRPr dirty="0"/>
          </a:p>
          <a:p>
            <a:pPr marL="593725" marR="0" lvl="1" indent="-273050" algn="l" rtl="0">
              <a:lnSpc>
                <a:spcPct val="90000"/>
              </a:lnSpc>
              <a:spcBef>
                <a:spcPts val="480"/>
              </a:spcBef>
              <a:spcAft>
                <a:spcPts val="0"/>
              </a:spcAft>
              <a:buClr>
                <a:schemeClr val="accent1"/>
              </a:buClr>
              <a:buSzPts val="2400"/>
              <a:buFont typeface="Arial"/>
              <a:buChar char="•"/>
            </a:pPr>
            <a:r>
              <a:rPr lang="en-US" sz="2400" b="0" i="0" u="none" strike="noStrike" cap="none" dirty="0">
                <a:solidFill>
                  <a:schemeClr val="dk2"/>
                </a:solidFill>
                <a:latin typeface="Cambria"/>
                <a:ea typeface="Cambria"/>
                <a:cs typeface="Cambria"/>
                <a:sym typeface="Cambria"/>
              </a:rPr>
              <a:t>a safety plan to insure that Alateens are always in the care of the Area-certified AMIAS present  </a:t>
            </a:r>
            <a:endParaRPr dirty="0"/>
          </a:p>
        </p:txBody>
      </p:sp>
      <p:pic>
        <p:nvPicPr>
          <p:cNvPr id="226" name="Google Shape;226;p30"/>
          <p:cNvPicPr preferRelativeResize="0"/>
          <p:nvPr/>
        </p:nvPicPr>
        <p:blipFill rotWithShape="1">
          <a:blip r:embed="rId3">
            <a:alphaModFix/>
          </a:blip>
          <a:srcRect/>
          <a:stretch/>
        </p:blipFill>
        <p:spPr>
          <a:xfrm>
            <a:off x="1676400" y="5095875"/>
            <a:ext cx="5584825" cy="3003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1"/>
          <p:cNvSpPr txBox="1">
            <a:spLocks noGrp="1"/>
          </p:cNvSpPr>
          <p:nvPr>
            <p:ph type="title"/>
          </p:nvPr>
        </p:nvSpPr>
        <p:spPr>
          <a:xfrm>
            <a:off x="584200" y="228600"/>
            <a:ext cx="6781800" cy="1600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C00000"/>
              </a:buClr>
              <a:buSzPts val="4000"/>
              <a:buFont typeface="Calibri"/>
              <a:buNone/>
            </a:pPr>
            <a:r>
              <a:rPr lang="en-US" sz="4000" b="0" i="0" u="none">
                <a:solidFill>
                  <a:srgbClr val="C00000"/>
                </a:solidFill>
                <a:latin typeface="Calibri"/>
                <a:ea typeface="Calibri"/>
                <a:cs typeface="Calibri"/>
                <a:sym typeface="Calibri"/>
              </a:rPr>
              <a:t>Al-Anon/Alateen Literature and other Materials</a:t>
            </a:r>
            <a:endParaRPr/>
          </a:p>
        </p:txBody>
      </p:sp>
      <p:sp>
        <p:nvSpPr>
          <p:cNvPr id="233" name="Google Shape;233;p31"/>
          <p:cNvSpPr txBox="1">
            <a:spLocks noGrp="1"/>
          </p:cNvSpPr>
          <p:nvPr>
            <p:ph type="body" idx="1"/>
          </p:nvPr>
        </p:nvSpPr>
        <p:spPr>
          <a:xfrm>
            <a:off x="533400" y="1905000"/>
            <a:ext cx="8229600" cy="4191000"/>
          </a:xfrm>
          <a:prstGeom prst="rect">
            <a:avLst/>
          </a:prstGeom>
          <a:noFill/>
          <a:ln>
            <a:noFill/>
          </a:ln>
        </p:spPr>
        <p:txBody>
          <a:bodyPr spcFirstLastPara="1" wrap="square" lIns="91425" tIns="45700" rIns="91425" bIns="45700" anchor="ctr" anchorCtr="0">
            <a:normAutofit/>
          </a:bodyPr>
          <a:lstStyle/>
          <a:p>
            <a:pPr marL="273050" marR="0" lvl="0" indent="-273050" algn="l" rtl="0">
              <a:lnSpc>
                <a:spcPct val="80000"/>
              </a:lnSpc>
              <a:spcBef>
                <a:spcPts val="0"/>
              </a:spcBef>
              <a:spcAft>
                <a:spcPts val="0"/>
              </a:spcAft>
              <a:buClr>
                <a:schemeClr val="accent1"/>
              </a:buClr>
              <a:buSzPts val="2400"/>
              <a:buFont typeface="Arial"/>
              <a:buNone/>
            </a:pPr>
            <a:r>
              <a:rPr lang="en-US" sz="2400" b="1" i="0" u="none">
                <a:solidFill>
                  <a:schemeClr val="dk2"/>
                </a:solidFill>
                <a:latin typeface="Cambria"/>
                <a:ea typeface="Cambria"/>
                <a:cs typeface="Cambria"/>
                <a:sym typeface="Cambria"/>
              </a:rPr>
              <a:t>Planning resources:</a:t>
            </a:r>
            <a:endParaRPr/>
          </a:p>
          <a:p>
            <a:pPr marL="273050" marR="0" lvl="0" indent="-273050" algn="l" rtl="0">
              <a:lnSpc>
                <a:spcPct val="80000"/>
              </a:lnSpc>
              <a:spcBef>
                <a:spcPts val="400"/>
              </a:spcBef>
              <a:spcAft>
                <a:spcPts val="0"/>
              </a:spcAft>
              <a:buClr>
                <a:schemeClr val="accent1"/>
              </a:buClr>
              <a:buSzPts val="2000"/>
              <a:buFont typeface="Arial"/>
              <a:buChar char="•"/>
            </a:pPr>
            <a:r>
              <a:rPr lang="en-US" sz="2000" b="0" i="1" u="none">
                <a:solidFill>
                  <a:schemeClr val="dk2"/>
                </a:solidFill>
                <a:latin typeface="Cambria"/>
                <a:ea typeface="Cambria"/>
                <a:cs typeface="Cambria"/>
                <a:sym typeface="Cambria"/>
              </a:rPr>
              <a:t>Alateen Conferences</a:t>
            </a:r>
            <a:r>
              <a:rPr lang="en-US" sz="2000" b="0" i="0" u="none">
                <a:solidFill>
                  <a:schemeClr val="dk2"/>
                </a:solidFill>
                <a:latin typeface="Cambria"/>
                <a:ea typeface="Cambria"/>
                <a:cs typeface="Cambria"/>
                <a:sym typeface="Cambria"/>
              </a:rPr>
              <a:t> guideline (G-16)</a:t>
            </a:r>
            <a:endParaRPr/>
          </a:p>
          <a:p>
            <a:pPr marL="273050" marR="0" lvl="0" indent="-273050" algn="l" rtl="0">
              <a:lnSpc>
                <a:spcPct val="80000"/>
              </a:lnSpc>
              <a:spcBef>
                <a:spcPts val="400"/>
              </a:spcBef>
              <a:spcAft>
                <a:spcPts val="0"/>
              </a:spcAft>
              <a:buClr>
                <a:schemeClr val="accent1"/>
              </a:buClr>
              <a:buSzPts val="2000"/>
              <a:buFont typeface="Arial"/>
              <a:buChar char="•"/>
            </a:pPr>
            <a:r>
              <a:rPr lang="en-US" sz="2000" b="0" i="1" u="none">
                <a:solidFill>
                  <a:schemeClr val="dk2"/>
                </a:solidFill>
                <a:latin typeface="Cambria"/>
                <a:ea typeface="Cambria"/>
                <a:cs typeface="Cambria"/>
                <a:sym typeface="Cambria"/>
              </a:rPr>
              <a:t>Alateen Safety Guidelines</a:t>
            </a:r>
            <a:r>
              <a:rPr lang="en-US" sz="2000" b="0" i="0" u="none">
                <a:solidFill>
                  <a:schemeClr val="dk2"/>
                </a:solidFill>
                <a:latin typeface="Cambria"/>
                <a:ea typeface="Cambria"/>
                <a:cs typeface="Cambria"/>
                <a:sym typeface="Cambria"/>
              </a:rPr>
              <a:t> (G-34)</a:t>
            </a:r>
            <a:endParaRPr/>
          </a:p>
          <a:p>
            <a:pPr marL="273050" marR="0" lvl="0" indent="-273050" algn="l" rtl="0">
              <a:lnSpc>
                <a:spcPct val="80000"/>
              </a:lnSpc>
              <a:spcBef>
                <a:spcPts val="400"/>
              </a:spcBef>
              <a:spcAft>
                <a:spcPts val="0"/>
              </a:spcAft>
              <a:buClr>
                <a:schemeClr val="accent1"/>
              </a:buClr>
              <a:buSzPts val="2000"/>
              <a:buFont typeface="Arial"/>
              <a:buChar char="•"/>
            </a:pPr>
            <a:r>
              <a:rPr lang="en-US" sz="2000" b="0" i="1" u="none">
                <a:solidFill>
                  <a:schemeClr val="dk2"/>
                </a:solidFill>
                <a:latin typeface="Cambria"/>
                <a:ea typeface="Cambria"/>
                <a:cs typeface="Cambria"/>
                <a:sym typeface="Cambria"/>
              </a:rPr>
              <a:t>Cooperation between Al-Anon and A.A. </a:t>
            </a:r>
            <a:r>
              <a:rPr lang="en-US" sz="2000" b="0" i="0" u="none">
                <a:solidFill>
                  <a:schemeClr val="dk2"/>
                </a:solidFill>
                <a:latin typeface="Cambria"/>
                <a:ea typeface="Cambria"/>
                <a:cs typeface="Cambria"/>
                <a:sym typeface="Cambria"/>
              </a:rPr>
              <a:t>guideline (G-3)</a:t>
            </a:r>
            <a:endParaRPr/>
          </a:p>
          <a:p>
            <a:pPr marL="273050" marR="0" lvl="0" indent="-273050" algn="l" rtl="0">
              <a:lnSpc>
                <a:spcPct val="80000"/>
              </a:lnSpc>
              <a:spcBef>
                <a:spcPts val="400"/>
              </a:spcBef>
              <a:spcAft>
                <a:spcPts val="0"/>
              </a:spcAft>
              <a:buClr>
                <a:schemeClr val="accent1"/>
              </a:buClr>
              <a:buSzPts val="2000"/>
              <a:buFont typeface="Arial"/>
              <a:buChar char="•"/>
            </a:pPr>
            <a:r>
              <a:rPr lang="en-US" sz="2000" b="0" i="1" u="none">
                <a:solidFill>
                  <a:schemeClr val="dk2"/>
                </a:solidFill>
                <a:latin typeface="Cambria"/>
                <a:ea typeface="Cambria"/>
                <a:cs typeface="Cambria"/>
                <a:sym typeface="Cambria"/>
              </a:rPr>
              <a:t>Members Interested in Speaking</a:t>
            </a:r>
            <a:r>
              <a:rPr lang="en-US" sz="2000" b="0" i="0" u="none">
                <a:solidFill>
                  <a:schemeClr val="dk2"/>
                </a:solidFill>
                <a:latin typeface="Cambria"/>
                <a:ea typeface="Cambria"/>
                <a:cs typeface="Cambria"/>
                <a:sym typeface="Cambria"/>
              </a:rPr>
              <a:t> guideline (G-1)</a:t>
            </a:r>
            <a:endParaRPr/>
          </a:p>
          <a:p>
            <a:pPr marL="273050" marR="0" lvl="0" indent="-273050" algn="l" rtl="0">
              <a:lnSpc>
                <a:spcPct val="80000"/>
              </a:lnSpc>
              <a:spcBef>
                <a:spcPts val="400"/>
              </a:spcBef>
              <a:spcAft>
                <a:spcPts val="0"/>
              </a:spcAft>
              <a:buClr>
                <a:schemeClr val="accent1"/>
              </a:buClr>
              <a:buSzPts val="2000"/>
              <a:buFont typeface="Arial"/>
              <a:buChar char="•"/>
            </a:pPr>
            <a:r>
              <a:rPr lang="en-US" sz="2000" b="0" i="1" u="none">
                <a:solidFill>
                  <a:schemeClr val="dk2"/>
                </a:solidFill>
                <a:latin typeface="Cambria"/>
                <a:ea typeface="Cambria"/>
                <a:cs typeface="Cambria"/>
                <a:sym typeface="Cambria"/>
              </a:rPr>
              <a:t>Al-Anon/Alateen Service Manual </a:t>
            </a:r>
            <a:r>
              <a:rPr lang="en-US" sz="2000" b="0" i="0" u="none">
                <a:solidFill>
                  <a:schemeClr val="dk2"/>
                </a:solidFill>
                <a:latin typeface="Cambria"/>
                <a:ea typeface="Cambria"/>
                <a:cs typeface="Cambria"/>
                <a:sym typeface="Cambria"/>
              </a:rPr>
              <a:t>(P-24/27)</a:t>
            </a:r>
            <a:endParaRPr/>
          </a:p>
          <a:p>
            <a:pPr marL="273050" marR="0" lvl="0" indent="-273050" algn="l" rtl="0">
              <a:lnSpc>
                <a:spcPct val="80000"/>
              </a:lnSpc>
              <a:spcBef>
                <a:spcPts val="480"/>
              </a:spcBef>
              <a:spcAft>
                <a:spcPts val="0"/>
              </a:spcAft>
              <a:buClr>
                <a:schemeClr val="accent1"/>
              </a:buClr>
              <a:buSzPts val="2400"/>
              <a:buFont typeface="Arial"/>
              <a:buNone/>
            </a:pPr>
            <a:r>
              <a:rPr lang="en-US" sz="2400" b="1" i="0" u="none">
                <a:solidFill>
                  <a:schemeClr val="dk2"/>
                </a:solidFill>
                <a:latin typeface="Cambria"/>
                <a:ea typeface="Cambria"/>
                <a:cs typeface="Cambria"/>
                <a:sym typeface="Cambria"/>
              </a:rPr>
              <a:t>Program resources:</a:t>
            </a:r>
            <a:endParaRPr/>
          </a:p>
          <a:p>
            <a:pPr marL="273050" marR="0" lvl="0" indent="-273050" algn="l" rtl="0">
              <a:lnSpc>
                <a:spcPct val="80000"/>
              </a:lnSpc>
              <a:spcBef>
                <a:spcPts val="400"/>
              </a:spcBef>
              <a:spcAft>
                <a:spcPts val="0"/>
              </a:spcAft>
              <a:buClr>
                <a:schemeClr val="accent1"/>
              </a:buClr>
              <a:buSzPts val="2000"/>
              <a:buFont typeface="Arial"/>
              <a:buChar char="•"/>
            </a:pPr>
            <a:r>
              <a:rPr lang="en-US" sz="2000" b="0" i="0" u="none">
                <a:solidFill>
                  <a:schemeClr val="dk2"/>
                </a:solidFill>
                <a:latin typeface="Cambria"/>
                <a:ea typeface="Cambria"/>
                <a:cs typeface="Cambria"/>
                <a:sym typeface="Cambria"/>
              </a:rPr>
              <a:t>Conference Approved Literature</a:t>
            </a:r>
            <a:endParaRPr/>
          </a:p>
          <a:p>
            <a:pPr marL="273050" marR="0" lvl="0" indent="-273050" algn="l" rtl="0">
              <a:lnSpc>
                <a:spcPct val="80000"/>
              </a:lnSpc>
              <a:spcBef>
                <a:spcPts val="400"/>
              </a:spcBef>
              <a:spcAft>
                <a:spcPts val="0"/>
              </a:spcAft>
              <a:buClr>
                <a:schemeClr val="accent1"/>
              </a:buClr>
              <a:buSzPts val="2000"/>
              <a:buFont typeface="Arial"/>
              <a:buChar char="•"/>
            </a:pPr>
            <a:r>
              <a:rPr lang="en-US" sz="2000" b="0" i="1" u="none">
                <a:solidFill>
                  <a:schemeClr val="dk2"/>
                </a:solidFill>
                <a:latin typeface="Cambria"/>
                <a:ea typeface="Cambria"/>
                <a:cs typeface="Cambria"/>
                <a:sym typeface="Cambria"/>
              </a:rPr>
              <a:t>Alateen Talk </a:t>
            </a:r>
            <a:r>
              <a:rPr lang="en-US" sz="2000" b="0" i="0" u="none">
                <a:solidFill>
                  <a:schemeClr val="dk2"/>
                </a:solidFill>
                <a:latin typeface="Cambria"/>
                <a:ea typeface="Cambria"/>
                <a:cs typeface="Cambria"/>
                <a:sym typeface="Cambria"/>
              </a:rPr>
              <a:t>&amp; sharing sheets</a:t>
            </a:r>
            <a:endParaRPr/>
          </a:p>
          <a:p>
            <a:pPr marL="273050" marR="0" lvl="0" indent="-273050" algn="l" rtl="0">
              <a:lnSpc>
                <a:spcPct val="80000"/>
              </a:lnSpc>
              <a:spcBef>
                <a:spcPts val="400"/>
              </a:spcBef>
              <a:spcAft>
                <a:spcPts val="0"/>
              </a:spcAft>
              <a:buClr>
                <a:schemeClr val="accent1"/>
              </a:buClr>
              <a:buSzPts val="2000"/>
              <a:buFont typeface="Arial"/>
              <a:buChar char="•"/>
            </a:pPr>
            <a:r>
              <a:rPr lang="en-US" sz="2000" b="0" i="1" u="none">
                <a:solidFill>
                  <a:schemeClr val="dk2"/>
                </a:solidFill>
                <a:latin typeface="Cambria"/>
                <a:ea typeface="Cambria"/>
                <a:cs typeface="Cambria"/>
                <a:sym typeface="Cambria"/>
              </a:rPr>
              <a:t>The Forum</a:t>
            </a:r>
            <a:endParaRPr/>
          </a:p>
          <a:p>
            <a:pPr marL="273050" marR="0" lvl="0" indent="-273050" algn="l" rtl="0">
              <a:lnSpc>
                <a:spcPct val="80000"/>
              </a:lnSpc>
              <a:spcBef>
                <a:spcPts val="400"/>
              </a:spcBef>
              <a:spcAft>
                <a:spcPts val="0"/>
              </a:spcAft>
              <a:buClr>
                <a:schemeClr val="accent1"/>
              </a:buClr>
              <a:buSzPts val="2000"/>
              <a:buFont typeface="Arial"/>
              <a:buChar char="•"/>
            </a:pPr>
            <a:r>
              <a:rPr lang="en-US" sz="2000" b="0" i="0" u="none">
                <a:solidFill>
                  <a:schemeClr val="dk2"/>
                </a:solidFill>
                <a:latin typeface="Cambria"/>
                <a:ea typeface="Cambria"/>
                <a:cs typeface="Cambria"/>
                <a:sym typeface="Cambria"/>
              </a:rPr>
              <a:t>Area and WSO Web Sites</a:t>
            </a:r>
            <a:endParaRPr/>
          </a:p>
          <a:p>
            <a:pPr marL="273050" marR="0" lvl="0" indent="-273050" algn="l" rtl="0">
              <a:lnSpc>
                <a:spcPct val="80000"/>
              </a:lnSpc>
              <a:spcBef>
                <a:spcPts val="400"/>
              </a:spcBef>
              <a:spcAft>
                <a:spcPts val="0"/>
              </a:spcAft>
              <a:buClr>
                <a:schemeClr val="accent1"/>
              </a:buClr>
              <a:buSzPts val="2000"/>
              <a:buFont typeface="Arial"/>
              <a:buChar char="•"/>
            </a:pPr>
            <a:r>
              <a:rPr lang="en-US" sz="2000" b="0" i="0" u="none">
                <a:solidFill>
                  <a:schemeClr val="dk2"/>
                </a:solidFill>
                <a:latin typeface="Cambria"/>
                <a:ea typeface="Cambria"/>
                <a:cs typeface="Cambria"/>
                <a:sym typeface="Cambria"/>
              </a:rPr>
              <a:t>Alateen Service e-Manual on </a:t>
            </a:r>
            <a:endParaRPr/>
          </a:p>
          <a:p>
            <a:pPr marL="273050" marR="0" lvl="0" indent="-273050" algn="l" rtl="0">
              <a:lnSpc>
                <a:spcPct val="80000"/>
              </a:lnSpc>
              <a:spcBef>
                <a:spcPts val="360"/>
              </a:spcBef>
              <a:spcAft>
                <a:spcPts val="0"/>
              </a:spcAft>
              <a:buClr>
                <a:schemeClr val="accent1"/>
              </a:buClr>
              <a:buSzPts val="1800"/>
              <a:buFont typeface="Arial"/>
              <a:buNone/>
            </a:pPr>
            <a:r>
              <a:rPr lang="en-US" sz="1800" b="0" i="0" u="sng">
                <a:solidFill>
                  <a:schemeClr val="dk2"/>
                </a:solidFill>
                <a:latin typeface="Cambria"/>
                <a:ea typeface="Cambria"/>
                <a:cs typeface="Cambria"/>
                <a:sym typeface="Cambria"/>
              </a:rPr>
              <a:t>         www.al-anon.org/members</a:t>
            </a:r>
            <a:endParaRPr/>
          </a:p>
        </p:txBody>
      </p:sp>
      <p:pic>
        <p:nvPicPr>
          <p:cNvPr id="234" name="Google Shape;234;p31"/>
          <p:cNvPicPr preferRelativeResize="0"/>
          <p:nvPr/>
        </p:nvPicPr>
        <p:blipFill rotWithShape="1">
          <a:blip r:embed="rId3">
            <a:alphaModFix/>
          </a:blip>
          <a:srcRect/>
          <a:stretch/>
        </p:blipFill>
        <p:spPr>
          <a:xfrm rot="1260000">
            <a:off x="4086225" y="4489450"/>
            <a:ext cx="4367212" cy="5661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2"/>
          <p:cNvSpPr txBox="1">
            <a:spLocks noGrp="1"/>
          </p:cNvSpPr>
          <p:nvPr>
            <p:ph type="title"/>
          </p:nvPr>
        </p:nvSpPr>
        <p:spPr>
          <a:xfrm>
            <a:off x="762000" y="0"/>
            <a:ext cx="6781800" cy="1600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C00000"/>
              </a:buClr>
              <a:buSzPts val="5400"/>
              <a:buFont typeface="Calibri"/>
              <a:buNone/>
            </a:pPr>
            <a:r>
              <a:rPr lang="en-US" sz="5400" b="1" i="0" u="none">
                <a:solidFill>
                  <a:srgbClr val="C00000"/>
                </a:solidFill>
                <a:latin typeface="Calibri"/>
                <a:ea typeface="Calibri"/>
                <a:cs typeface="Calibri"/>
                <a:sym typeface="Calibri"/>
              </a:rPr>
              <a:t>Wrap Up</a:t>
            </a:r>
            <a:endParaRPr/>
          </a:p>
        </p:txBody>
      </p:sp>
      <p:sp>
        <p:nvSpPr>
          <p:cNvPr id="241" name="Google Shape;241;p32"/>
          <p:cNvSpPr txBox="1">
            <a:spLocks noGrp="1"/>
          </p:cNvSpPr>
          <p:nvPr>
            <p:ph type="body" idx="1"/>
          </p:nvPr>
        </p:nvSpPr>
        <p:spPr>
          <a:xfrm>
            <a:off x="762000" y="1828800"/>
            <a:ext cx="7543800" cy="3407229"/>
          </a:xfrm>
          <a:prstGeom prst="rect">
            <a:avLst/>
          </a:prstGeom>
          <a:noFill/>
          <a:ln>
            <a:noFill/>
          </a:ln>
        </p:spPr>
        <p:txBody>
          <a:bodyPr spcFirstLastPara="1" wrap="square" lIns="91425" tIns="45700" rIns="91425" bIns="45700" anchor="ctr" anchorCtr="0">
            <a:noAutofit/>
          </a:bodyPr>
          <a:lstStyle/>
          <a:p>
            <a:pPr marL="273050" marR="0" lvl="0" indent="-273050" algn="l" rtl="0">
              <a:lnSpc>
                <a:spcPct val="100000"/>
              </a:lnSpc>
              <a:spcBef>
                <a:spcPts val="0"/>
              </a:spcBef>
              <a:spcAft>
                <a:spcPts val="0"/>
              </a:spcAft>
              <a:buClr>
                <a:schemeClr val="accent1"/>
              </a:buClr>
              <a:buSzPts val="2400"/>
              <a:buFont typeface="Arial"/>
              <a:buChar char="•"/>
            </a:pPr>
            <a:r>
              <a:rPr lang="en-US" sz="2400" b="0" i="0" u="none" dirty="0">
                <a:solidFill>
                  <a:schemeClr val="dk2"/>
                </a:solidFill>
                <a:latin typeface="Cambria"/>
                <a:ea typeface="Cambria"/>
                <a:cs typeface="Cambria"/>
                <a:sym typeface="Cambria"/>
              </a:rPr>
              <a:t>Contact for questions - Alateen Event Chairperson</a:t>
            </a:r>
            <a:endParaRPr sz="2400" b="0" i="0" u="none" dirty="0">
              <a:solidFill>
                <a:schemeClr val="dk2"/>
              </a:solidFill>
              <a:latin typeface="Cambria"/>
              <a:ea typeface="Cambria"/>
              <a:cs typeface="Cambria"/>
              <a:sym typeface="Cambria"/>
            </a:endParaRPr>
          </a:p>
          <a:p>
            <a:pPr marL="273050" marR="0" lvl="0" indent="0" algn="l" rtl="0">
              <a:lnSpc>
                <a:spcPct val="100000"/>
              </a:lnSpc>
              <a:spcBef>
                <a:spcPts val="0"/>
              </a:spcBef>
              <a:spcAft>
                <a:spcPts val="0"/>
              </a:spcAft>
              <a:buNone/>
            </a:pPr>
            <a:r>
              <a:rPr lang="en-US" dirty="0"/>
              <a:t>(check with Alateen Coordinator)</a:t>
            </a:r>
            <a:endParaRPr dirty="0"/>
          </a:p>
          <a:p>
            <a:pPr marL="273050" marR="0" lvl="0" indent="-273050" algn="l" rtl="0">
              <a:lnSpc>
                <a:spcPct val="100000"/>
              </a:lnSpc>
              <a:spcBef>
                <a:spcPts val="480"/>
              </a:spcBef>
              <a:spcAft>
                <a:spcPts val="0"/>
              </a:spcAft>
              <a:buClr>
                <a:schemeClr val="accent1"/>
              </a:buClr>
              <a:buSzPts val="2400"/>
              <a:buFont typeface="Arial"/>
              <a:buChar char="•"/>
            </a:pPr>
            <a:r>
              <a:rPr lang="en-US" sz="2400" b="0" i="0" u="none" dirty="0">
                <a:solidFill>
                  <a:schemeClr val="dk2"/>
                </a:solidFill>
                <a:latin typeface="Cambria"/>
                <a:ea typeface="Cambria"/>
                <a:cs typeface="Cambria"/>
                <a:sym typeface="Cambria"/>
              </a:rPr>
              <a:t>Area Alateen Coordinator:</a:t>
            </a:r>
            <a:endParaRPr dirty="0"/>
          </a:p>
          <a:p>
            <a:pPr marL="593725" marR="0" lvl="1" indent="-273050" algn="l" rtl="0">
              <a:lnSpc>
                <a:spcPct val="100000"/>
              </a:lnSpc>
              <a:spcBef>
                <a:spcPts val="440"/>
              </a:spcBef>
              <a:spcAft>
                <a:spcPts val="0"/>
              </a:spcAft>
              <a:buClr>
                <a:schemeClr val="accent1"/>
              </a:buClr>
              <a:buSzPts val="2200"/>
              <a:buFont typeface="Arial"/>
              <a:buChar char="•"/>
            </a:pPr>
            <a:r>
              <a:rPr lang="en-US" sz="2200" b="0" i="0" u="none" strike="noStrike" cap="none" dirty="0">
                <a:solidFill>
                  <a:srgbClr val="FF0000"/>
                </a:solidFill>
                <a:latin typeface="Cambria"/>
                <a:ea typeface="Cambria"/>
                <a:cs typeface="Cambria"/>
                <a:sym typeface="Cambria"/>
              </a:rPr>
              <a:t>Judy S – Alateen-64@AFGArea9.org</a:t>
            </a:r>
            <a:endParaRPr dirty="0"/>
          </a:p>
          <a:p>
            <a:pPr marL="273050" marR="0" lvl="0" indent="-273050" algn="l" rtl="0">
              <a:lnSpc>
                <a:spcPct val="100000"/>
              </a:lnSpc>
              <a:spcBef>
                <a:spcPts val="480"/>
              </a:spcBef>
              <a:spcAft>
                <a:spcPts val="0"/>
              </a:spcAft>
              <a:buClr>
                <a:schemeClr val="accent1"/>
              </a:buClr>
              <a:buSzPts val="2400"/>
              <a:buFont typeface="Arial"/>
              <a:buChar char="•"/>
            </a:pPr>
            <a:r>
              <a:rPr lang="en-US" sz="2400" b="0" i="0" u="none" dirty="0">
                <a:solidFill>
                  <a:schemeClr val="dk2"/>
                </a:solidFill>
                <a:latin typeface="Cambria"/>
                <a:ea typeface="Cambria"/>
                <a:cs typeface="Cambria"/>
                <a:sym typeface="Cambria"/>
              </a:rPr>
              <a:t>Area Alateen Process Person (AAPP):</a:t>
            </a:r>
            <a:endParaRPr dirty="0"/>
          </a:p>
          <a:p>
            <a:pPr marL="593725" marR="0" lvl="1" indent="-273050" algn="l" rtl="0">
              <a:lnSpc>
                <a:spcPct val="100000"/>
              </a:lnSpc>
              <a:spcBef>
                <a:spcPts val="440"/>
              </a:spcBef>
              <a:spcAft>
                <a:spcPts val="0"/>
              </a:spcAft>
              <a:buClr>
                <a:schemeClr val="accent1"/>
              </a:buClr>
              <a:buSzPts val="2200"/>
              <a:buFont typeface="Arial"/>
              <a:buChar char="•"/>
            </a:pPr>
            <a:r>
              <a:rPr lang="en-US" dirty="0">
                <a:solidFill>
                  <a:srgbClr val="FF0000"/>
                </a:solidFill>
              </a:rPr>
              <a:t>Karyn M</a:t>
            </a:r>
            <a:r>
              <a:rPr lang="en-US" sz="2200" b="0" i="0" u="none" strike="noStrike" cap="none" dirty="0">
                <a:solidFill>
                  <a:srgbClr val="FF0000"/>
                </a:solidFill>
                <a:latin typeface="Cambria"/>
                <a:ea typeface="Cambria"/>
                <a:cs typeface="Cambria"/>
                <a:sym typeface="Cambria"/>
              </a:rPr>
              <a:t> – AAPP-64@AFGArea9.org</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3"/>
          <p:cNvSpPr txBox="1">
            <a:spLocks noGrp="1"/>
          </p:cNvSpPr>
          <p:nvPr>
            <p:ph type="title"/>
          </p:nvPr>
        </p:nvSpPr>
        <p:spPr>
          <a:xfrm>
            <a:off x="838200" y="228600"/>
            <a:ext cx="6781800" cy="125185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C00000"/>
              </a:buClr>
              <a:buSzPts val="5400"/>
              <a:buFont typeface="Calibri"/>
              <a:buNone/>
            </a:pPr>
            <a:r>
              <a:rPr lang="en-US" sz="5400" b="1" i="0" u="none" dirty="0">
                <a:solidFill>
                  <a:srgbClr val="C00000"/>
                </a:solidFill>
                <a:latin typeface="Calibri"/>
                <a:ea typeface="Calibri"/>
                <a:cs typeface="Calibri"/>
                <a:sym typeface="Calibri"/>
              </a:rPr>
              <a:t>Wrap Up</a:t>
            </a:r>
            <a:endParaRPr dirty="0"/>
          </a:p>
        </p:txBody>
      </p:sp>
      <p:sp>
        <p:nvSpPr>
          <p:cNvPr id="248" name="Google Shape;248;p33"/>
          <p:cNvSpPr txBox="1">
            <a:spLocks noGrp="1"/>
          </p:cNvSpPr>
          <p:nvPr>
            <p:ph type="body" idx="1"/>
          </p:nvPr>
        </p:nvSpPr>
        <p:spPr>
          <a:xfrm>
            <a:off x="457200" y="1393372"/>
            <a:ext cx="8229600" cy="4800600"/>
          </a:xfrm>
          <a:prstGeom prst="rect">
            <a:avLst/>
          </a:prstGeom>
          <a:noFill/>
          <a:ln>
            <a:noFill/>
          </a:ln>
        </p:spPr>
        <p:txBody>
          <a:bodyPr spcFirstLastPara="1" wrap="square" lIns="91425" tIns="45700" rIns="91425" bIns="45700" anchor="ctr" anchorCtr="0">
            <a:noAutofit/>
          </a:bodyPr>
          <a:lstStyle/>
          <a:p>
            <a:pPr marL="273050" marR="0" lvl="0" indent="-273050" algn="l" rtl="0">
              <a:lnSpc>
                <a:spcPct val="80000"/>
              </a:lnSpc>
              <a:spcBef>
                <a:spcPts val="0"/>
              </a:spcBef>
              <a:spcAft>
                <a:spcPts val="0"/>
              </a:spcAft>
              <a:buClr>
                <a:schemeClr val="accent1"/>
              </a:buClr>
              <a:buSzPts val="2800"/>
              <a:buFont typeface="Arial"/>
              <a:buChar char="•"/>
            </a:pPr>
            <a:r>
              <a:rPr lang="en-US" sz="2800" b="0" i="0" u="none" dirty="0">
                <a:solidFill>
                  <a:schemeClr val="dk2"/>
                </a:solidFill>
                <a:latin typeface="Cambria"/>
                <a:ea typeface="Cambria"/>
                <a:cs typeface="Cambria"/>
                <a:sym typeface="Cambria"/>
              </a:rPr>
              <a:t>Alateen Conferences and other recovery events can enhance the Alateen experience.</a:t>
            </a:r>
            <a:endParaRPr dirty="0"/>
          </a:p>
          <a:p>
            <a:pPr marL="273050" marR="0" lvl="0" indent="-273050" algn="l" rtl="0">
              <a:lnSpc>
                <a:spcPct val="80000"/>
              </a:lnSpc>
              <a:spcBef>
                <a:spcPts val="560"/>
              </a:spcBef>
              <a:spcAft>
                <a:spcPts val="0"/>
              </a:spcAft>
              <a:buClr>
                <a:schemeClr val="accent1"/>
              </a:buClr>
              <a:buSzPts val="2800"/>
              <a:buFont typeface="Arial"/>
              <a:buChar char="•"/>
            </a:pPr>
            <a:r>
              <a:rPr lang="en-US" sz="2800" b="0" i="0" u="none" dirty="0">
                <a:solidFill>
                  <a:schemeClr val="dk2"/>
                </a:solidFill>
                <a:latin typeface="Cambria"/>
                <a:ea typeface="Cambria"/>
                <a:cs typeface="Cambria"/>
                <a:sym typeface="Cambria"/>
              </a:rPr>
              <a:t>Planning these events takes care and understanding of your Area Alateen Requirements.</a:t>
            </a:r>
            <a:endParaRPr dirty="0"/>
          </a:p>
          <a:p>
            <a:pPr marL="273050" marR="0" lvl="0" indent="-273050" algn="l" rtl="0">
              <a:lnSpc>
                <a:spcPct val="80000"/>
              </a:lnSpc>
              <a:spcBef>
                <a:spcPts val="560"/>
              </a:spcBef>
              <a:spcAft>
                <a:spcPts val="0"/>
              </a:spcAft>
              <a:buClr>
                <a:schemeClr val="accent1"/>
              </a:buClr>
              <a:buSzPts val="2800"/>
              <a:buFont typeface="Arial"/>
              <a:buChar char="•"/>
            </a:pPr>
            <a:r>
              <a:rPr lang="en-US" sz="2800" b="0" i="0" u="none" dirty="0">
                <a:solidFill>
                  <a:schemeClr val="dk2"/>
                </a:solidFill>
                <a:latin typeface="Cambria"/>
                <a:ea typeface="Cambria"/>
                <a:cs typeface="Cambria"/>
                <a:sym typeface="Cambria"/>
              </a:rPr>
              <a:t>The principles of the Twelve Steps, Twelve Traditions, and Twelve Concepts of Service should be practiced in all aspects of Alateen events.</a:t>
            </a:r>
            <a:endParaRPr dirty="0"/>
          </a:p>
          <a:p>
            <a:pPr marL="273050" marR="0" lvl="0" indent="-273050" algn="ctr" rtl="0">
              <a:lnSpc>
                <a:spcPct val="80000"/>
              </a:lnSpc>
              <a:spcBef>
                <a:spcPts val="1200"/>
              </a:spcBef>
              <a:spcAft>
                <a:spcPts val="0"/>
              </a:spcAft>
              <a:buClr>
                <a:schemeClr val="accent1"/>
              </a:buClr>
              <a:buSzPts val="6000"/>
              <a:buFont typeface="Arial"/>
              <a:buNone/>
            </a:pPr>
            <a:r>
              <a:rPr lang="en-US" sz="6000" b="0" i="0" u="none" dirty="0">
                <a:solidFill>
                  <a:srgbClr val="00CCFF"/>
                </a:solidFill>
                <a:latin typeface="Baumans"/>
                <a:ea typeface="Baumans"/>
                <a:cs typeface="Baumans"/>
                <a:sym typeface="Baumans"/>
              </a:rPr>
              <a:t>Enjoy!</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a:spLocks noGrp="1"/>
          </p:cNvSpPr>
          <p:nvPr>
            <p:ph type="title"/>
          </p:nvPr>
        </p:nvSpPr>
        <p:spPr>
          <a:xfrm>
            <a:off x="457200" y="381000"/>
            <a:ext cx="6781800" cy="16002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C00000"/>
              </a:buClr>
              <a:buSzPts val="4900"/>
              <a:buFont typeface="Calibri"/>
              <a:buNone/>
            </a:pPr>
            <a:r>
              <a:rPr lang="en-US" sz="4900" b="0" i="0" u="none">
                <a:solidFill>
                  <a:srgbClr val="C00000"/>
                </a:solidFill>
                <a:latin typeface="Calibri"/>
                <a:ea typeface="Calibri"/>
                <a:cs typeface="Calibri"/>
                <a:sym typeface="Calibri"/>
              </a:rPr>
              <a:t>Events with Alateen Participation</a:t>
            </a:r>
            <a:endParaRPr/>
          </a:p>
        </p:txBody>
      </p:sp>
      <p:sp>
        <p:nvSpPr>
          <p:cNvPr id="135" name="Google Shape;135;p18"/>
          <p:cNvSpPr txBox="1">
            <a:spLocks noGrp="1"/>
          </p:cNvSpPr>
          <p:nvPr>
            <p:ph type="body" idx="1"/>
          </p:nvPr>
        </p:nvSpPr>
        <p:spPr>
          <a:xfrm>
            <a:off x="381000" y="1828800"/>
            <a:ext cx="7696200" cy="4456112"/>
          </a:xfrm>
          <a:prstGeom prst="rect">
            <a:avLst/>
          </a:prstGeom>
          <a:noFill/>
          <a:ln>
            <a:noFill/>
          </a:ln>
        </p:spPr>
        <p:txBody>
          <a:bodyPr spcFirstLastPara="1" wrap="square" lIns="91425" tIns="45700" rIns="91425" bIns="45700" anchor="ctr" anchorCtr="0">
            <a:noAutofit/>
          </a:bodyPr>
          <a:lstStyle/>
          <a:p>
            <a:pPr marL="609600" marR="0" lvl="0" indent="-609600" algn="l" rtl="0">
              <a:lnSpc>
                <a:spcPct val="100000"/>
              </a:lnSpc>
              <a:spcBef>
                <a:spcPts val="0"/>
              </a:spcBef>
              <a:spcAft>
                <a:spcPts val="0"/>
              </a:spcAft>
              <a:buClr>
                <a:schemeClr val="accent1"/>
              </a:buClr>
              <a:buSzPts val="2400"/>
              <a:buFont typeface="Arial"/>
              <a:buChar char="•"/>
            </a:pPr>
            <a:r>
              <a:rPr lang="en-US" sz="2400" b="0" i="0" u="none" strike="noStrike" cap="none">
                <a:solidFill>
                  <a:schemeClr val="dk2"/>
                </a:solidFill>
                <a:latin typeface="Cambria"/>
                <a:ea typeface="Cambria"/>
                <a:cs typeface="Cambria"/>
                <a:sym typeface="Cambria"/>
              </a:rPr>
              <a:t>Area Alateen Conferences</a:t>
            </a:r>
            <a:endParaRPr/>
          </a:p>
          <a:p>
            <a:pPr marL="609600" marR="0" lvl="0" indent="-609600" algn="l" rtl="0">
              <a:lnSpc>
                <a:spcPct val="100000"/>
              </a:lnSpc>
              <a:spcBef>
                <a:spcPts val="480"/>
              </a:spcBef>
              <a:spcAft>
                <a:spcPts val="0"/>
              </a:spcAft>
              <a:buClr>
                <a:schemeClr val="accent1"/>
              </a:buClr>
              <a:buSzPts val="2400"/>
              <a:buFont typeface="Arial"/>
              <a:buChar char="•"/>
            </a:pPr>
            <a:r>
              <a:rPr lang="en-US" sz="2400" b="0" i="0" u="none" strike="noStrike" cap="none">
                <a:solidFill>
                  <a:schemeClr val="dk2"/>
                </a:solidFill>
                <a:latin typeface="Cambria"/>
                <a:ea typeface="Cambria"/>
                <a:cs typeface="Cambria"/>
                <a:sym typeface="Cambria"/>
              </a:rPr>
              <a:t>Area Alateen Roundups </a:t>
            </a:r>
            <a:endParaRPr/>
          </a:p>
          <a:p>
            <a:pPr marL="609600" marR="0" lvl="0" indent="-609600" algn="l" rtl="0">
              <a:lnSpc>
                <a:spcPct val="100000"/>
              </a:lnSpc>
              <a:spcBef>
                <a:spcPts val="480"/>
              </a:spcBef>
              <a:spcAft>
                <a:spcPts val="0"/>
              </a:spcAft>
              <a:buClr>
                <a:schemeClr val="accent1"/>
              </a:buClr>
              <a:buSzPts val="2400"/>
              <a:buFont typeface="Arial"/>
              <a:buChar char="•"/>
            </a:pPr>
            <a:r>
              <a:rPr lang="en-US" sz="2400" b="0" i="0" u="none" strike="noStrike" cap="none">
                <a:solidFill>
                  <a:schemeClr val="dk2"/>
                </a:solidFill>
                <a:latin typeface="Cambria"/>
                <a:ea typeface="Cambria"/>
                <a:cs typeface="Cambria"/>
                <a:sym typeface="Cambria"/>
              </a:rPr>
              <a:t>Area Assemblies and other service meetings</a:t>
            </a:r>
            <a:endParaRPr/>
          </a:p>
          <a:p>
            <a:pPr marL="609600" marR="0" lvl="0" indent="-609600" algn="l" rtl="0">
              <a:lnSpc>
                <a:spcPct val="100000"/>
              </a:lnSpc>
              <a:spcBef>
                <a:spcPts val="480"/>
              </a:spcBef>
              <a:spcAft>
                <a:spcPts val="0"/>
              </a:spcAft>
              <a:buClr>
                <a:schemeClr val="accent1"/>
              </a:buClr>
              <a:buSzPts val="2400"/>
              <a:buFont typeface="Arial"/>
              <a:buChar char="•"/>
            </a:pPr>
            <a:r>
              <a:rPr lang="en-US" sz="2400" b="0" i="0" u="none" strike="noStrike" cap="none">
                <a:solidFill>
                  <a:schemeClr val="dk2"/>
                </a:solidFill>
                <a:latin typeface="Cambria"/>
                <a:ea typeface="Cambria"/>
                <a:cs typeface="Cambria"/>
                <a:sym typeface="Cambria"/>
              </a:rPr>
              <a:t>Al-Anon/Alateen Conventions</a:t>
            </a:r>
            <a:endParaRPr/>
          </a:p>
          <a:p>
            <a:pPr marL="609600" marR="0" lvl="0" indent="-609600" algn="l" rtl="0">
              <a:lnSpc>
                <a:spcPct val="100000"/>
              </a:lnSpc>
              <a:spcBef>
                <a:spcPts val="480"/>
              </a:spcBef>
              <a:spcAft>
                <a:spcPts val="0"/>
              </a:spcAft>
              <a:buClr>
                <a:schemeClr val="accent1"/>
              </a:buClr>
              <a:buSzPts val="2400"/>
              <a:buFont typeface="Arial"/>
              <a:buChar char="•"/>
            </a:pPr>
            <a:r>
              <a:rPr lang="en-US" sz="2400" b="0" i="0" u="none" strike="noStrike" cap="none">
                <a:solidFill>
                  <a:schemeClr val="dk2"/>
                </a:solidFill>
                <a:latin typeface="Cambria"/>
                <a:ea typeface="Cambria"/>
                <a:cs typeface="Cambria"/>
                <a:sym typeface="Cambria"/>
              </a:rPr>
              <a:t>A.A. Conventions with </a:t>
            </a:r>
            <a:endParaRPr/>
          </a:p>
          <a:p>
            <a:pPr marL="609600" marR="0" lvl="0" indent="-609600" algn="l" rtl="0">
              <a:lnSpc>
                <a:spcPct val="100000"/>
              </a:lnSpc>
              <a:spcBef>
                <a:spcPts val="480"/>
              </a:spcBef>
              <a:spcAft>
                <a:spcPts val="0"/>
              </a:spcAft>
              <a:buClr>
                <a:schemeClr val="accent1"/>
              </a:buClr>
              <a:buSzPts val="2400"/>
              <a:buFont typeface="Arial"/>
              <a:buNone/>
            </a:pPr>
            <a:r>
              <a:rPr lang="en-US" sz="2400" b="0" i="0" u="none" strike="noStrike" cap="none">
                <a:solidFill>
                  <a:schemeClr val="dk2"/>
                </a:solidFill>
                <a:latin typeface="Cambria"/>
                <a:ea typeface="Cambria"/>
                <a:cs typeface="Cambria"/>
                <a:sym typeface="Cambria"/>
              </a:rPr>
              <a:t>         Al-Anon/ Alateen participation</a:t>
            </a:r>
            <a:endParaRPr/>
          </a:p>
          <a:p>
            <a:pPr marL="273050" marR="0" lvl="0" indent="-120650" algn="l" rtl="0">
              <a:spcBef>
                <a:spcPts val="480"/>
              </a:spcBef>
              <a:spcAft>
                <a:spcPts val="0"/>
              </a:spcAft>
              <a:buClr>
                <a:schemeClr val="accent1"/>
              </a:buClr>
              <a:buSzPts val="2400"/>
              <a:buFont typeface="Arial"/>
              <a:buNone/>
            </a:pPr>
            <a:endParaRPr sz="2400" b="0" i="0" u="none">
              <a:solidFill>
                <a:schemeClr val="dk2"/>
              </a:solidFill>
              <a:latin typeface="Cambria"/>
              <a:ea typeface="Cambria"/>
              <a:cs typeface="Cambria"/>
              <a:sym typeface="Cambria"/>
            </a:endParaRPr>
          </a:p>
        </p:txBody>
      </p:sp>
      <p:pic>
        <p:nvPicPr>
          <p:cNvPr id="136" name="Google Shape;136;p18" descr="C:\Users\Marylou\AppData\Local\Microsoft\Windows\Temporary Internet Files\Content.IE5\NL4WFQPQ\team-cheering[1][1].jpg"/>
          <p:cNvPicPr preferRelativeResize="0"/>
          <p:nvPr/>
        </p:nvPicPr>
        <p:blipFill rotWithShape="1">
          <a:blip r:embed="rId3">
            <a:alphaModFix/>
          </a:blip>
          <a:srcRect/>
          <a:stretch/>
        </p:blipFill>
        <p:spPr>
          <a:xfrm>
            <a:off x="5753100" y="1181100"/>
            <a:ext cx="3124200" cy="2092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9"/>
          <p:cNvSpPr txBox="1">
            <a:spLocks noGrp="1"/>
          </p:cNvSpPr>
          <p:nvPr>
            <p:ph type="title"/>
          </p:nvPr>
        </p:nvSpPr>
        <p:spPr>
          <a:xfrm>
            <a:off x="838200" y="304800"/>
            <a:ext cx="6781800" cy="1600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C00000"/>
              </a:buClr>
              <a:buSzPts val="5400"/>
              <a:buFont typeface="Calibri"/>
              <a:buNone/>
            </a:pPr>
            <a:r>
              <a:rPr lang="en-US" sz="5400" b="0" i="0" u="none">
                <a:solidFill>
                  <a:srgbClr val="C00000"/>
                </a:solidFill>
                <a:latin typeface="Calibri"/>
                <a:ea typeface="Calibri"/>
                <a:cs typeface="Calibri"/>
                <a:sym typeface="Calibri"/>
              </a:rPr>
              <a:t>Alateen Safety</a:t>
            </a:r>
            <a:endParaRPr/>
          </a:p>
        </p:txBody>
      </p:sp>
      <p:sp>
        <p:nvSpPr>
          <p:cNvPr id="143" name="Google Shape;143;p19"/>
          <p:cNvSpPr txBox="1">
            <a:spLocks noGrp="1"/>
          </p:cNvSpPr>
          <p:nvPr>
            <p:ph type="body" idx="1"/>
          </p:nvPr>
        </p:nvSpPr>
        <p:spPr>
          <a:xfrm>
            <a:off x="457200" y="1676400"/>
            <a:ext cx="7848600" cy="2242457"/>
          </a:xfrm>
          <a:prstGeom prst="rect">
            <a:avLst/>
          </a:prstGeom>
          <a:noFill/>
          <a:ln>
            <a:noFill/>
          </a:ln>
        </p:spPr>
        <p:txBody>
          <a:bodyPr spcFirstLastPara="1" wrap="square" lIns="91425" tIns="45700" rIns="91425" bIns="45700" anchor="ctr" anchorCtr="0">
            <a:noAutofit/>
          </a:bodyPr>
          <a:lstStyle/>
          <a:p>
            <a:pPr marL="273050" marR="0" lvl="0" indent="-273050" algn="l" rtl="0">
              <a:lnSpc>
                <a:spcPct val="100000"/>
              </a:lnSpc>
              <a:spcBef>
                <a:spcPts val="0"/>
              </a:spcBef>
              <a:spcAft>
                <a:spcPts val="0"/>
              </a:spcAft>
              <a:buClr>
                <a:schemeClr val="accent1"/>
              </a:buClr>
              <a:buSzPts val="2400"/>
              <a:buFont typeface="Arial"/>
              <a:buNone/>
            </a:pPr>
            <a:r>
              <a:rPr lang="en-US" sz="2400" b="1" i="0" u="none" dirty="0">
                <a:solidFill>
                  <a:schemeClr val="dk2"/>
                </a:solidFill>
                <a:latin typeface="Cambria"/>
                <a:ea typeface="Cambria"/>
                <a:cs typeface="Cambria"/>
                <a:sym typeface="Cambria"/>
              </a:rPr>
              <a:t>    All events using the Alateen name in the Area must have Safety and Behavioral Requirements that meet or exceed the Area Safety and Behavioral Requirements.</a:t>
            </a:r>
            <a:endParaRPr dirty="0"/>
          </a:p>
        </p:txBody>
      </p:sp>
      <p:pic>
        <p:nvPicPr>
          <p:cNvPr id="144" name="Google Shape;144;p19"/>
          <p:cNvPicPr preferRelativeResize="0"/>
          <p:nvPr/>
        </p:nvPicPr>
        <p:blipFill rotWithShape="1">
          <a:blip r:embed="rId3">
            <a:alphaModFix/>
          </a:blip>
          <a:srcRect/>
          <a:stretch/>
        </p:blipFill>
        <p:spPr>
          <a:xfrm rot="-480000">
            <a:off x="2376034" y="3580719"/>
            <a:ext cx="6684962" cy="4414837"/>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0"/>
          <p:cNvSpPr txBox="1">
            <a:spLocks noGrp="1"/>
          </p:cNvSpPr>
          <p:nvPr>
            <p:ph type="title"/>
          </p:nvPr>
        </p:nvSpPr>
        <p:spPr>
          <a:xfrm>
            <a:off x="457200" y="457200"/>
            <a:ext cx="8243887" cy="157321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C00000"/>
              </a:buClr>
              <a:buSzPts val="4400"/>
              <a:buFont typeface="Calibri"/>
              <a:buNone/>
            </a:pPr>
            <a:r>
              <a:rPr lang="en-US" sz="4400" b="1" i="0" u="none">
                <a:solidFill>
                  <a:srgbClr val="C00000"/>
                </a:solidFill>
                <a:latin typeface="Calibri"/>
                <a:ea typeface="Calibri"/>
                <a:cs typeface="Calibri"/>
                <a:sym typeface="Calibri"/>
              </a:rPr>
              <a:t>Needed for all events using the Alateen name</a:t>
            </a:r>
            <a:endParaRPr/>
          </a:p>
        </p:txBody>
      </p:sp>
      <p:sp>
        <p:nvSpPr>
          <p:cNvPr id="151" name="Google Shape;151;p20"/>
          <p:cNvSpPr txBox="1">
            <a:spLocks noGrp="1"/>
          </p:cNvSpPr>
          <p:nvPr>
            <p:ph type="body" idx="1"/>
          </p:nvPr>
        </p:nvSpPr>
        <p:spPr>
          <a:xfrm>
            <a:off x="457200" y="2155370"/>
            <a:ext cx="8534400" cy="4053341"/>
          </a:xfrm>
          <a:prstGeom prst="rect">
            <a:avLst/>
          </a:prstGeom>
          <a:noFill/>
          <a:ln>
            <a:noFill/>
          </a:ln>
        </p:spPr>
        <p:txBody>
          <a:bodyPr spcFirstLastPara="1" wrap="square" lIns="91425" tIns="45700" rIns="91425" bIns="45700" anchor="ctr" anchorCtr="0">
            <a:noAutofit/>
          </a:bodyPr>
          <a:lstStyle/>
          <a:p>
            <a:pPr marL="273050" marR="0" lvl="0" indent="-273050" algn="l" rtl="0">
              <a:lnSpc>
                <a:spcPct val="100000"/>
              </a:lnSpc>
              <a:spcBef>
                <a:spcPts val="0"/>
              </a:spcBef>
              <a:spcAft>
                <a:spcPts val="0"/>
              </a:spcAft>
              <a:buClr>
                <a:schemeClr val="accent1"/>
              </a:buClr>
              <a:buSzPts val="2800"/>
              <a:buFont typeface="Arial"/>
              <a:buChar char="•"/>
            </a:pPr>
            <a:r>
              <a:rPr lang="en-US" sz="2800" b="0" i="0" u="none" dirty="0">
                <a:solidFill>
                  <a:schemeClr val="dk2"/>
                </a:solidFill>
                <a:latin typeface="Cambria"/>
                <a:ea typeface="Cambria"/>
                <a:cs typeface="Cambria"/>
                <a:sym typeface="Cambria"/>
              </a:rPr>
              <a:t>Connection with the Area</a:t>
            </a:r>
            <a:endParaRPr dirty="0"/>
          </a:p>
          <a:p>
            <a:pPr marL="273050" marR="0" lvl="0" indent="-273050" algn="l" rtl="0">
              <a:lnSpc>
                <a:spcPct val="100000"/>
              </a:lnSpc>
              <a:spcBef>
                <a:spcPts val="560"/>
              </a:spcBef>
              <a:spcAft>
                <a:spcPts val="0"/>
              </a:spcAft>
              <a:buClr>
                <a:schemeClr val="accent1"/>
              </a:buClr>
              <a:buSzPts val="2800"/>
              <a:buFont typeface="Arial"/>
              <a:buNone/>
            </a:pPr>
            <a:endParaRPr sz="2800" b="0" i="0" u="none" dirty="0">
              <a:solidFill>
                <a:schemeClr val="dk2"/>
              </a:solidFill>
              <a:latin typeface="Cambria"/>
              <a:ea typeface="Cambria"/>
              <a:cs typeface="Cambria"/>
              <a:sym typeface="Cambria"/>
            </a:endParaRPr>
          </a:p>
          <a:p>
            <a:pPr marL="273050" marR="0" lvl="0" indent="-273050" algn="l" rtl="0">
              <a:lnSpc>
                <a:spcPct val="100000"/>
              </a:lnSpc>
              <a:spcBef>
                <a:spcPts val="560"/>
              </a:spcBef>
              <a:spcAft>
                <a:spcPts val="0"/>
              </a:spcAft>
              <a:buClr>
                <a:schemeClr val="accent1"/>
              </a:buClr>
              <a:buSzPts val="2800"/>
              <a:buFont typeface="Arial"/>
              <a:buChar char="•"/>
            </a:pPr>
            <a:r>
              <a:rPr lang="en-US" sz="2800" b="0" i="0" u="none" dirty="0">
                <a:solidFill>
                  <a:schemeClr val="dk2"/>
                </a:solidFill>
                <a:latin typeface="Cambria"/>
                <a:ea typeface="Cambria"/>
                <a:cs typeface="Cambria"/>
                <a:sym typeface="Cambria"/>
              </a:rPr>
              <a:t>Plan for implementing Safety Requirements at the event – consent forms, medical forms, contact information, etc.</a:t>
            </a:r>
            <a:endParaRPr dirty="0"/>
          </a:p>
          <a:p>
            <a:pPr marL="273050" marR="0" lvl="0" indent="-273050" algn="l" rtl="0">
              <a:lnSpc>
                <a:spcPct val="100000"/>
              </a:lnSpc>
              <a:spcBef>
                <a:spcPts val="560"/>
              </a:spcBef>
              <a:spcAft>
                <a:spcPts val="0"/>
              </a:spcAft>
              <a:buClr>
                <a:schemeClr val="accent1"/>
              </a:buClr>
              <a:buSzPts val="2800"/>
              <a:buFont typeface="Arial"/>
              <a:buNone/>
            </a:pPr>
            <a:endParaRPr sz="2800" b="0" i="0" u="none" dirty="0">
              <a:solidFill>
                <a:schemeClr val="dk2"/>
              </a:solidFill>
              <a:latin typeface="Cambria"/>
              <a:ea typeface="Cambria"/>
              <a:cs typeface="Cambria"/>
              <a:sym typeface="Cambria"/>
            </a:endParaRPr>
          </a:p>
          <a:p>
            <a:pPr marL="273050" marR="0" lvl="0" indent="-273050" algn="l" rtl="0">
              <a:lnSpc>
                <a:spcPct val="100000"/>
              </a:lnSpc>
              <a:spcBef>
                <a:spcPts val="560"/>
              </a:spcBef>
              <a:spcAft>
                <a:spcPts val="0"/>
              </a:spcAft>
              <a:buClr>
                <a:schemeClr val="accent1"/>
              </a:buClr>
              <a:buSzPts val="2800"/>
              <a:buFont typeface="Arial"/>
              <a:buChar char="•"/>
            </a:pPr>
            <a:r>
              <a:rPr lang="en-US" sz="2800" b="0" i="0" u="none" dirty="0">
                <a:solidFill>
                  <a:schemeClr val="dk2"/>
                </a:solidFill>
                <a:latin typeface="Cambria"/>
                <a:ea typeface="Cambria"/>
                <a:cs typeface="Cambria"/>
                <a:sym typeface="Cambria"/>
              </a:rPr>
              <a:t>Certified Al-Anon Members Involved in Alateen Service (AMIAS)</a:t>
            </a:r>
            <a:endParaRPr dirty="0"/>
          </a:p>
          <a:p>
            <a:pPr marL="273050" marR="0" lvl="0" indent="-95250" algn="l" rtl="0">
              <a:spcBef>
                <a:spcPts val="560"/>
              </a:spcBef>
              <a:spcAft>
                <a:spcPts val="0"/>
              </a:spcAft>
              <a:buClr>
                <a:schemeClr val="accent1"/>
              </a:buClr>
              <a:buSzPts val="2800"/>
              <a:buFont typeface="Arial"/>
              <a:buNone/>
            </a:pPr>
            <a:endParaRPr sz="2800" b="0" i="0" u="none" dirty="0">
              <a:solidFill>
                <a:schemeClr val="dk2"/>
              </a:solidFill>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txBox="1">
            <a:spLocks noGrp="1"/>
          </p:cNvSpPr>
          <p:nvPr>
            <p:ph type="body" idx="1"/>
          </p:nvPr>
        </p:nvSpPr>
        <p:spPr>
          <a:xfrm>
            <a:off x="304800" y="685800"/>
            <a:ext cx="8534400" cy="5138057"/>
          </a:xfrm>
          <a:prstGeom prst="rect">
            <a:avLst/>
          </a:prstGeom>
          <a:noFill/>
          <a:ln>
            <a:noFill/>
          </a:ln>
        </p:spPr>
        <p:txBody>
          <a:bodyPr spcFirstLastPara="1" wrap="square" lIns="91425" tIns="45700" rIns="91425" bIns="45700" anchor="ctr" anchorCtr="0">
            <a:noAutofit/>
          </a:bodyPr>
          <a:lstStyle/>
          <a:p>
            <a:pPr marL="273050" marR="0" lvl="0" indent="-273050" algn="ctr" rtl="0">
              <a:lnSpc>
                <a:spcPct val="90000"/>
              </a:lnSpc>
              <a:spcBef>
                <a:spcPts val="0"/>
              </a:spcBef>
              <a:spcAft>
                <a:spcPts val="0"/>
              </a:spcAft>
              <a:buClr>
                <a:schemeClr val="accent1"/>
              </a:buClr>
              <a:buSzPts val="5400"/>
              <a:buFont typeface="Arial"/>
              <a:buNone/>
            </a:pPr>
            <a:r>
              <a:rPr lang="en-US" sz="5400" b="0" i="0" u="none" dirty="0">
                <a:solidFill>
                  <a:schemeClr val="dk2"/>
                </a:solidFill>
                <a:latin typeface="Cambria"/>
                <a:ea typeface="Cambria"/>
                <a:cs typeface="Cambria"/>
                <a:sym typeface="Cambria"/>
              </a:rPr>
              <a:t>Verification of current AMIAS certification must  be obtained from your Area.</a:t>
            </a:r>
            <a:endParaRPr dirty="0"/>
          </a:p>
          <a:p>
            <a:pPr marL="273050" marR="0" lvl="0" indent="-273050" algn="ctr" rtl="0">
              <a:lnSpc>
                <a:spcPct val="90000"/>
              </a:lnSpc>
              <a:spcBef>
                <a:spcPts val="800"/>
              </a:spcBef>
              <a:spcAft>
                <a:spcPts val="0"/>
              </a:spcAft>
              <a:buClr>
                <a:schemeClr val="accent1"/>
              </a:buClr>
              <a:buSzPts val="4000"/>
              <a:buFont typeface="Arial"/>
              <a:buNone/>
            </a:pPr>
            <a:endParaRPr sz="4000" b="0" i="0" u="none" dirty="0">
              <a:solidFill>
                <a:srgbClr val="FF0000"/>
              </a:solidFill>
              <a:latin typeface="Cambria"/>
              <a:ea typeface="Cambria"/>
              <a:cs typeface="Cambria"/>
              <a:sym typeface="Cambria"/>
            </a:endParaRPr>
          </a:p>
          <a:p>
            <a:pPr marL="273050" marR="0" lvl="0" indent="-273050" algn="ctr" rtl="0">
              <a:lnSpc>
                <a:spcPct val="90000"/>
              </a:lnSpc>
              <a:spcBef>
                <a:spcPts val="800"/>
              </a:spcBef>
              <a:spcAft>
                <a:spcPts val="0"/>
              </a:spcAft>
              <a:buClr>
                <a:schemeClr val="accent1"/>
              </a:buClr>
              <a:buSzPts val="4000"/>
              <a:buFont typeface="Arial"/>
              <a:buNone/>
            </a:pPr>
            <a:r>
              <a:rPr lang="en-US" sz="4000" b="0" i="0" u="none" dirty="0">
                <a:solidFill>
                  <a:srgbClr val="FF0000"/>
                </a:solidFill>
                <a:latin typeface="Cambria"/>
                <a:ea typeface="Cambria"/>
                <a:cs typeface="Cambria"/>
                <a:sym typeface="Cambria"/>
              </a:rPr>
              <a:t>Contact your AAPP for status of AMIAS at event</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762000" y="304800"/>
            <a:ext cx="7696200" cy="16002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C00000"/>
              </a:buClr>
              <a:buSzPts val="4900"/>
              <a:buFont typeface="Calibri"/>
              <a:buNone/>
            </a:pPr>
            <a:r>
              <a:rPr lang="en-US" sz="4900" b="1" i="0" u="none">
                <a:solidFill>
                  <a:srgbClr val="C00000"/>
                </a:solidFill>
                <a:latin typeface="Calibri"/>
                <a:ea typeface="Calibri"/>
                <a:cs typeface="Calibri"/>
                <a:sym typeface="Calibri"/>
              </a:rPr>
              <a:t>Implementing Area Alateen Requirements at Events</a:t>
            </a:r>
            <a:endParaRPr/>
          </a:p>
        </p:txBody>
      </p:sp>
      <p:sp>
        <p:nvSpPr>
          <p:cNvPr id="164" name="Google Shape;164;p22"/>
          <p:cNvSpPr txBox="1">
            <a:spLocks noGrp="1"/>
          </p:cNvSpPr>
          <p:nvPr>
            <p:ph type="body" idx="1"/>
          </p:nvPr>
        </p:nvSpPr>
        <p:spPr>
          <a:xfrm>
            <a:off x="495300" y="2063000"/>
            <a:ext cx="8229600" cy="3962400"/>
          </a:xfrm>
          <a:prstGeom prst="rect">
            <a:avLst/>
          </a:prstGeom>
          <a:noFill/>
          <a:ln>
            <a:noFill/>
          </a:ln>
        </p:spPr>
        <p:txBody>
          <a:bodyPr spcFirstLastPara="1" wrap="square" lIns="91425" tIns="45700" rIns="91425" bIns="45700" anchor="ctr" anchorCtr="0">
            <a:noAutofit/>
          </a:bodyPr>
          <a:lstStyle/>
          <a:p>
            <a:pPr marL="273050" marR="0" lvl="0" indent="-260350" algn="l" rtl="0">
              <a:lnSpc>
                <a:spcPct val="100000"/>
              </a:lnSpc>
              <a:spcBef>
                <a:spcPts val="0"/>
              </a:spcBef>
              <a:spcAft>
                <a:spcPts val="0"/>
              </a:spcAft>
              <a:buClr>
                <a:schemeClr val="accent1"/>
              </a:buClr>
              <a:buSzPts val="2600"/>
              <a:buFont typeface="Arial"/>
              <a:buChar char="•"/>
            </a:pPr>
            <a:r>
              <a:rPr lang="en-US" sz="2600" b="0" i="0" u="none" dirty="0">
                <a:solidFill>
                  <a:schemeClr val="dk2"/>
                </a:solidFill>
                <a:latin typeface="Cambria"/>
                <a:ea typeface="Cambria"/>
                <a:cs typeface="Cambria"/>
                <a:sym typeface="Cambria"/>
              </a:rPr>
              <a:t>Make sure the entire Area understands the Area requirements and implementation plans</a:t>
            </a:r>
            <a:endParaRPr sz="2200" dirty="0"/>
          </a:p>
          <a:p>
            <a:pPr marL="273050" marR="0" lvl="0" indent="-260350" algn="l" rtl="0">
              <a:lnSpc>
                <a:spcPct val="100000"/>
              </a:lnSpc>
              <a:spcBef>
                <a:spcPts val="560"/>
              </a:spcBef>
              <a:spcAft>
                <a:spcPts val="0"/>
              </a:spcAft>
              <a:buClr>
                <a:schemeClr val="accent1"/>
              </a:buClr>
              <a:buSzPts val="2600"/>
              <a:buFont typeface="Arial"/>
              <a:buChar char="•"/>
            </a:pPr>
            <a:r>
              <a:rPr lang="en-US" sz="2600" b="0" i="0" u="none" dirty="0">
                <a:solidFill>
                  <a:schemeClr val="dk2"/>
                </a:solidFill>
                <a:latin typeface="Cambria"/>
                <a:ea typeface="Cambria"/>
                <a:cs typeface="Cambria"/>
                <a:sym typeface="Cambria"/>
              </a:rPr>
              <a:t>Ensure 24/7 AMIAS supervision</a:t>
            </a:r>
            <a:endParaRPr sz="2200" dirty="0"/>
          </a:p>
          <a:p>
            <a:pPr marL="273050" marR="0" lvl="0" indent="-260350" algn="l" rtl="0">
              <a:lnSpc>
                <a:spcPct val="100000"/>
              </a:lnSpc>
              <a:spcBef>
                <a:spcPts val="560"/>
              </a:spcBef>
              <a:spcAft>
                <a:spcPts val="0"/>
              </a:spcAft>
              <a:buClr>
                <a:schemeClr val="accent1"/>
              </a:buClr>
              <a:buSzPts val="2600"/>
              <a:buFont typeface="Arial"/>
              <a:buChar char="•"/>
            </a:pPr>
            <a:r>
              <a:rPr lang="en-US" sz="2600" b="0" i="0" u="none" dirty="0">
                <a:solidFill>
                  <a:schemeClr val="dk2"/>
                </a:solidFill>
                <a:latin typeface="Cambria"/>
                <a:ea typeface="Cambria"/>
                <a:cs typeface="Cambria"/>
                <a:sym typeface="Cambria"/>
              </a:rPr>
              <a:t>Procedures for dealing with problems</a:t>
            </a:r>
            <a:endParaRPr sz="2200" dirty="0"/>
          </a:p>
          <a:p>
            <a:pPr marL="593725" marR="0" lvl="1" indent="-260350" algn="l" rtl="0">
              <a:lnSpc>
                <a:spcPct val="100000"/>
              </a:lnSpc>
              <a:spcBef>
                <a:spcPts val="560"/>
              </a:spcBef>
              <a:spcAft>
                <a:spcPts val="0"/>
              </a:spcAft>
              <a:buClr>
                <a:schemeClr val="accent1"/>
              </a:buClr>
              <a:buSzPts val="2600"/>
              <a:buFont typeface="Arial"/>
              <a:buChar char="•"/>
            </a:pPr>
            <a:r>
              <a:rPr lang="en-US" sz="2600" b="0" i="0" u="none" strike="noStrike" cap="none" dirty="0">
                <a:solidFill>
                  <a:schemeClr val="dk2"/>
                </a:solidFill>
                <a:latin typeface="Cambria"/>
                <a:ea typeface="Cambria"/>
                <a:cs typeface="Cambria"/>
                <a:sym typeface="Cambria"/>
              </a:rPr>
              <a:t>Safety/health emergencies</a:t>
            </a:r>
            <a:endParaRPr sz="2000" dirty="0"/>
          </a:p>
          <a:p>
            <a:pPr marL="593725" marR="0" lvl="1" indent="-260350" algn="l" rtl="0">
              <a:lnSpc>
                <a:spcPct val="100000"/>
              </a:lnSpc>
              <a:spcBef>
                <a:spcPts val="560"/>
              </a:spcBef>
              <a:spcAft>
                <a:spcPts val="0"/>
              </a:spcAft>
              <a:buClr>
                <a:schemeClr val="accent1"/>
              </a:buClr>
              <a:buSzPts val="2600"/>
              <a:buFont typeface="Arial"/>
              <a:buChar char="•"/>
            </a:pPr>
            <a:r>
              <a:rPr lang="en-US" sz="2600" b="0" i="0" u="none" strike="noStrike" cap="none" dirty="0">
                <a:solidFill>
                  <a:schemeClr val="dk2"/>
                </a:solidFill>
                <a:latin typeface="Cambria"/>
                <a:ea typeface="Cambria"/>
                <a:cs typeface="Cambria"/>
                <a:sym typeface="Cambria"/>
              </a:rPr>
              <a:t>Behavioral/compliance problems</a:t>
            </a:r>
            <a:endParaRPr lang="en-US" sz="2600" dirty="0"/>
          </a:p>
          <a:p>
            <a:pPr marL="333375" marR="0" lvl="1" indent="0" algn="l" rtl="0">
              <a:lnSpc>
                <a:spcPct val="100000"/>
              </a:lnSpc>
              <a:spcBef>
                <a:spcPts val="560"/>
              </a:spcBef>
              <a:spcAft>
                <a:spcPts val="0"/>
              </a:spcAft>
              <a:buClr>
                <a:schemeClr val="accent1"/>
              </a:buClr>
              <a:buSzPts val="2600"/>
              <a:buNone/>
            </a:pPr>
            <a:endParaRPr lang="en-US" sz="2600" dirty="0"/>
          </a:p>
          <a:p>
            <a:pPr marL="333375" marR="0" lvl="1" indent="0" algn="l" rtl="0">
              <a:lnSpc>
                <a:spcPct val="100000"/>
              </a:lnSpc>
              <a:spcBef>
                <a:spcPts val="560"/>
              </a:spcBef>
              <a:spcAft>
                <a:spcPts val="0"/>
              </a:spcAft>
              <a:buClr>
                <a:schemeClr val="accent1"/>
              </a:buClr>
              <a:buSzPts val="2600"/>
              <a:buNone/>
            </a:pPr>
            <a:r>
              <a:rPr lang="en-US" sz="2300" dirty="0"/>
              <a:t>SEE Florida North Area Alateen Safety and Behavioral Requirements on our Area website: www.AFGArea9.org</a:t>
            </a:r>
            <a:endParaRPr sz="2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txBox="1">
            <a:spLocks noGrp="1"/>
          </p:cNvSpPr>
          <p:nvPr>
            <p:ph type="title"/>
          </p:nvPr>
        </p:nvSpPr>
        <p:spPr>
          <a:xfrm>
            <a:off x="304800" y="152400"/>
            <a:ext cx="8243887" cy="103981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C00000"/>
              </a:buClr>
              <a:buSzPts val="5400"/>
              <a:buFont typeface="Calibri"/>
              <a:buNone/>
            </a:pPr>
            <a:r>
              <a:rPr lang="en-US" sz="5400" b="1" i="0" u="none">
                <a:solidFill>
                  <a:srgbClr val="C00000"/>
                </a:solidFill>
                <a:latin typeface="Calibri"/>
                <a:ea typeface="Calibri"/>
                <a:cs typeface="Calibri"/>
                <a:sym typeface="Calibri"/>
              </a:rPr>
              <a:t>Permission Forms</a:t>
            </a:r>
            <a:endParaRPr/>
          </a:p>
        </p:txBody>
      </p:sp>
      <p:sp>
        <p:nvSpPr>
          <p:cNvPr id="171" name="Google Shape;171;p23"/>
          <p:cNvSpPr txBox="1">
            <a:spLocks noGrp="1"/>
          </p:cNvSpPr>
          <p:nvPr>
            <p:ph type="body" idx="1"/>
          </p:nvPr>
        </p:nvSpPr>
        <p:spPr>
          <a:xfrm>
            <a:off x="457200" y="1143000"/>
            <a:ext cx="8229600" cy="2743200"/>
          </a:xfrm>
          <a:prstGeom prst="rect">
            <a:avLst/>
          </a:prstGeom>
          <a:noFill/>
          <a:ln>
            <a:noFill/>
          </a:ln>
        </p:spPr>
        <p:txBody>
          <a:bodyPr spcFirstLastPara="1" wrap="square" lIns="91425" tIns="45700" rIns="91425" bIns="45700" anchor="ctr" anchorCtr="0">
            <a:noAutofit/>
          </a:bodyPr>
          <a:lstStyle/>
          <a:p>
            <a:pPr marL="273050" marR="0" lvl="0" indent="-273050" algn="l" rtl="0">
              <a:lnSpc>
                <a:spcPct val="90000"/>
              </a:lnSpc>
              <a:spcBef>
                <a:spcPts val="0"/>
              </a:spcBef>
              <a:spcAft>
                <a:spcPts val="0"/>
              </a:spcAft>
              <a:buClr>
                <a:schemeClr val="accent1"/>
              </a:buClr>
              <a:buSzPts val="2800"/>
              <a:buFont typeface="Arial"/>
              <a:buNone/>
            </a:pPr>
            <a:r>
              <a:rPr lang="en-US" sz="2800" b="1" i="0" u="none">
                <a:solidFill>
                  <a:schemeClr val="dk2"/>
                </a:solidFill>
                <a:latin typeface="Cambria"/>
                <a:ea typeface="Cambria"/>
                <a:cs typeface="Cambria"/>
                <a:sym typeface="Cambria"/>
              </a:rPr>
              <a:t>Area Requirements will determine</a:t>
            </a:r>
            <a:r>
              <a:rPr lang="en-US" sz="2800" b="0" i="0" u="none">
                <a:solidFill>
                  <a:schemeClr val="dk2"/>
                </a:solidFill>
                <a:latin typeface="Cambria"/>
                <a:ea typeface="Cambria"/>
                <a:cs typeface="Cambria"/>
                <a:sym typeface="Cambria"/>
              </a:rPr>
              <a:t> when permission forms are necessary.</a:t>
            </a:r>
            <a:endParaRPr/>
          </a:p>
          <a:p>
            <a:pPr marL="273050" marR="0" lvl="0" indent="-273050" algn="l" rtl="0">
              <a:lnSpc>
                <a:spcPct val="90000"/>
              </a:lnSpc>
              <a:spcBef>
                <a:spcPts val="480"/>
              </a:spcBef>
              <a:spcAft>
                <a:spcPts val="0"/>
              </a:spcAft>
              <a:buClr>
                <a:schemeClr val="accent1"/>
              </a:buClr>
              <a:buSzPts val="2400"/>
              <a:buFont typeface="Arial"/>
              <a:buNone/>
            </a:pPr>
            <a:r>
              <a:rPr lang="en-US" sz="2400" b="0" i="0" u="none">
                <a:solidFill>
                  <a:schemeClr val="dk2"/>
                </a:solidFill>
                <a:latin typeface="Cambria"/>
                <a:ea typeface="Cambria"/>
                <a:cs typeface="Cambria"/>
                <a:sym typeface="Cambria"/>
              </a:rPr>
              <a:t>   Generally, they are used for all special events, including overnight events, and any time transportation is provided to an Alateen by an Area-certified Al-Anon Member Involved in Alateen Service. </a:t>
            </a:r>
            <a:endParaRPr/>
          </a:p>
        </p:txBody>
      </p:sp>
      <p:pic>
        <p:nvPicPr>
          <p:cNvPr id="172" name="Google Shape;172;p23"/>
          <p:cNvPicPr preferRelativeResize="0"/>
          <p:nvPr/>
        </p:nvPicPr>
        <p:blipFill rotWithShape="1">
          <a:blip r:embed="rId3">
            <a:alphaModFix/>
          </a:blip>
          <a:srcRect/>
          <a:stretch/>
        </p:blipFill>
        <p:spPr>
          <a:xfrm rot="-420000">
            <a:off x="1600200" y="3733800"/>
            <a:ext cx="7877175" cy="38052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4"/>
          <p:cNvSpPr txBox="1">
            <a:spLocks noGrp="1"/>
          </p:cNvSpPr>
          <p:nvPr>
            <p:ph type="title"/>
          </p:nvPr>
        </p:nvSpPr>
        <p:spPr>
          <a:xfrm>
            <a:off x="533400" y="609600"/>
            <a:ext cx="8243887" cy="131445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rgbClr val="C00000"/>
              </a:buClr>
              <a:buSzPts val="4300"/>
              <a:buFont typeface="Calibri"/>
              <a:buNone/>
            </a:pPr>
            <a:r>
              <a:rPr lang="en-US" sz="4300" b="0" i="0" u="none">
                <a:solidFill>
                  <a:srgbClr val="C00000"/>
                </a:solidFill>
                <a:latin typeface="Calibri"/>
                <a:ea typeface="Calibri"/>
                <a:cs typeface="Calibri"/>
                <a:sym typeface="Calibri"/>
              </a:rPr>
              <a:t>Al-Anon/Alateen </a:t>
            </a:r>
            <a:br>
              <a:rPr lang="en-US" sz="4300" b="0" i="0" u="none">
                <a:solidFill>
                  <a:srgbClr val="C00000"/>
                </a:solidFill>
                <a:latin typeface="Calibri"/>
                <a:ea typeface="Calibri"/>
                <a:cs typeface="Calibri"/>
                <a:sym typeface="Calibri"/>
              </a:rPr>
            </a:br>
            <a:r>
              <a:rPr lang="en-US" sz="4300" b="0" i="0" u="none">
                <a:solidFill>
                  <a:srgbClr val="C00000"/>
                </a:solidFill>
                <a:latin typeface="Calibri"/>
                <a:ea typeface="Calibri"/>
                <a:cs typeface="Calibri"/>
                <a:sym typeface="Calibri"/>
              </a:rPr>
              <a:t>Conventions</a:t>
            </a:r>
            <a:endParaRPr/>
          </a:p>
        </p:txBody>
      </p:sp>
      <p:sp>
        <p:nvSpPr>
          <p:cNvPr id="179" name="Google Shape;179;p24"/>
          <p:cNvSpPr txBox="1">
            <a:spLocks noGrp="1"/>
          </p:cNvSpPr>
          <p:nvPr>
            <p:ph type="body" idx="1"/>
          </p:nvPr>
        </p:nvSpPr>
        <p:spPr>
          <a:xfrm>
            <a:off x="609600" y="1905000"/>
            <a:ext cx="8001000" cy="4038600"/>
          </a:xfrm>
          <a:prstGeom prst="rect">
            <a:avLst/>
          </a:prstGeom>
          <a:noFill/>
          <a:ln>
            <a:noFill/>
          </a:ln>
        </p:spPr>
        <p:txBody>
          <a:bodyPr spcFirstLastPara="1" wrap="square" lIns="91425" tIns="45700" rIns="91425" bIns="45700" anchor="ctr" anchorCtr="0">
            <a:noAutofit/>
          </a:bodyPr>
          <a:lstStyle/>
          <a:p>
            <a:pPr marL="273050" marR="0" lvl="0" indent="-273050" algn="l" rtl="0">
              <a:lnSpc>
                <a:spcPct val="80000"/>
              </a:lnSpc>
              <a:spcBef>
                <a:spcPts val="0"/>
              </a:spcBef>
              <a:spcAft>
                <a:spcPts val="0"/>
              </a:spcAft>
              <a:buClr>
                <a:schemeClr val="accent1"/>
              </a:buClr>
              <a:buSzPts val="2600"/>
              <a:buFont typeface="Arial"/>
              <a:buChar char="•"/>
            </a:pPr>
            <a:r>
              <a:rPr lang="en-US" sz="2600" b="0" i="0" u="none" dirty="0">
                <a:solidFill>
                  <a:schemeClr val="dk2"/>
                </a:solidFill>
                <a:latin typeface="Cambria"/>
                <a:ea typeface="Cambria"/>
                <a:cs typeface="Cambria"/>
                <a:sym typeface="Cambria"/>
              </a:rPr>
              <a:t>Alateen is part of Al-Anon Family Groups.</a:t>
            </a:r>
            <a:endParaRPr dirty="0"/>
          </a:p>
          <a:p>
            <a:pPr marL="273050" marR="0" lvl="0" indent="-273050" algn="l" rtl="0">
              <a:lnSpc>
                <a:spcPct val="80000"/>
              </a:lnSpc>
              <a:spcBef>
                <a:spcPts val="520"/>
              </a:spcBef>
              <a:spcAft>
                <a:spcPts val="0"/>
              </a:spcAft>
              <a:buClr>
                <a:schemeClr val="accent1"/>
              </a:buClr>
              <a:buSzPts val="2600"/>
              <a:buFont typeface="Arial"/>
              <a:buChar char="•"/>
            </a:pPr>
            <a:r>
              <a:rPr lang="en-US" sz="2600" b="0" i="0" u="none" dirty="0">
                <a:solidFill>
                  <a:schemeClr val="dk2"/>
                </a:solidFill>
                <a:latin typeface="Cambria"/>
                <a:ea typeface="Cambria"/>
                <a:cs typeface="Cambria"/>
                <a:sym typeface="Cambria"/>
              </a:rPr>
              <a:t>Alateen participation must adhere to the Area’s Alateen Safety and Behavioral Requirements.</a:t>
            </a:r>
            <a:endParaRPr dirty="0"/>
          </a:p>
          <a:p>
            <a:pPr marL="273050" marR="0" lvl="0" indent="-273050" algn="l" rtl="0">
              <a:lnSpc>
                <a:spcPct val="80000"/>
              </a:lnSpc>
              <a:spcBef>
                <a:spcPts val="520"/>
              </a:spcBef>
              <a:spcAft>
                <a:spcPts val="0"/>
              </a:spcAft>
              <a:buClr>
                <a:schemeClr val="accent1"/>
              </a:buClr>
              <a:buSzPts val="2600"/>
              <a:buFont typeface="Arial"/>
              <a:buChar char="•"/>
            </a:pPr>
            <a:r>
              <a:rPr lang="en-US" sz="2600" b="0" i="0" u="none" dirty="0">
                <a:solidFill>
                  <a:schemeClr val="dk2"/>
                </a:solidFill>
                <a:latin typeface="Cambria"/>
                <a:ea typeface="Cambria"/>
                <a:cs typeface="Cambria"/>
                <a:sym typeface="Cambria"/>
              </a:rPr>
              <a:t>Can be a shared recovery experience for all Al-Anon/Alateen members.</a:t>
            </a:r>
            <a:endParaRPr dirty="0"/>
          </a:p>
          <a:p>
            <a:pPr marL="273050" marR="0" lvl="0" indent="-273050" algn="l" rtl="0">
              <a:lnSpc>
                <a:spcPct val="80000"/>
              </a:lnSpc>
              <a:spcBef>
                <a:spcPts val="520"/>
              </a:spcBef>
              <a:spcAft>
                <a:spcPts val="0"/>
              </a:spcAft>
              <a:buClr>
                <a:schemeClr val="accent1"/>
              </a:buClr>
              <a:buSzPts val="2600"/>
              <a:buFont typeface="Arial"/>
              <a:buChar char="•"/>
            </a:pPr>
            <a:r>
              <a:rPr lang="en-US" sz="2600" b="0" i="0" u="none" dirty="0">
                <a:solidFill>
                  <a:schemeClr val="dk2"/>
                </a:solidFill>
                <a:latin typeface="Cambria"/>
                <a:ea typeface="Cambria"/>
                <a:cs typeface="Cambria"/>
                <a:sym typeface="Cambria"/>
              </a:rPr>
              <a:t>A great opportunity for Area-certified Al-Anon Members Involved in Alateen Service (AMIAS) to be of service to Alateen and support the regular Alateen Group Sponsors!</a:t>
            </a:r>
            <a:endParaRPr dirty="0"/>
          </a:p>
        </p:txBody>
      </p:sp>
      <p:pic>
        <p:nvPicPr>
          <p:cNvPr id="180" name="Google Shape;180;p24" descr="MCj04240440000[1]"/>
          <p:cNvPicPr preferRelativeResize="0"/>
          <p:nvPr/>
        </p:nvPicPr>
        <p:blipFill rotWithShape="1">
          <a:blip r:embed="rId3">
            <a:alphaModFix/>
          </a:blip>
          <a:srcRect/>
          <a:stretch/>
        </p:blipFill>
        <p:spPr>
          <a:xfrm>
            <a:off x="6781800" y="681037"/>
            <a:ext cx="1755775" cy="1806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5"/>
          <p:cNvSpPr txBox="1">
            <a:spLocks noGrp="1"/>
          </p:cNvSpPr>
          <p:nvPr>
            <p:ph type="title"/>
          </p:nvPr>
        </p:nvSpPr>
        <p:spPr>
          <a:xfrm>
            <a:off x="457200" y="371475"/>
            <a:ext cx="6781800" cy="16002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C00000"/>
              </a:buClr>
              <a:buSzPts val="4900"/>
              <a:buFont typeface="Calibri"/>
              <a:buNone/>
            </a:pPr>
            <a:r>
              <a:rPr lang="en-US" sz="4900" b="0" i="0" u="none">
                <a:solidFill>
                  <a:srgbClr val="C00000"/>
                </a:solidFill>
                <a:latin typeface="Calibri"/>
                <a:ea typeface="Calibri"/>
                <a:cs typeface="Calibri"/>
                <a:sym typeface="Calibri"/>
              </a:rPr>
              <a:t>Area Business Meetings</a:t>
            </a:r>
            <a:endParaRPr/>
          </a:p>
        </p:txBody>
      </p:sp>
      <p:sp>
        <p:nvSpPr>
          <p:cNvPr id="187" name="Google Shape;187;p25"/>
          <p:cNvSpPr txBox="1">
            <a:spLocks noGrp="1"/>
          </p:cNvSpPr>
          <p:nvPr>
            <p:ph type="body" idx="1"/>
          </p:nvPr>
        </p:nvSpPr>
        <p:spPr>
          <a:xfrm>
            <a:off x="800100" y="2317523"/>
            <a:ext cx="7543800" cy="3441020"/>
          </a:xfrm>
          <a:prstGeom prst="rect">
            <a:avLst/>
          </a:prstGeom>
          <a:noFill/>
          <a:ln>
            <a:noFill/>
          </a:ln>
        </p:spPr>
        <p:txBody>
          <a:bodyPr spcFirstLastPara="1" wrap="square" lIns="91425" tIns="45700" rIns="91425" bIns="45700" anchor="ctr" anchorCtr="0">
            <a:normAutofit lnSpcReduction="10000"/>
          </a:bodyPr>
          <a:lstStyle/>
          <a:p>
            <a:pPr marL="273050" marR="0" lvl="0" indent="-273050" algn="l" rtl="0">
              <a:lnSpc>
                <a:spcPct val="90000"/>
              </a:lnSpc>
              <a:spcBef>
                <a:spcPts val="0"/>
              </a:spcBef>
              <a:spcAft>
                <a:spcPts val="0"/>
              </a:spcAft>
              <a:buClr>
                <a:schemeClr val="accent1"/>
              </a:buClr>
              <a:buSzPts val="2600"/>
              <a:buFont typeface="Arial"/>
              <a:buNone/>
            </a:pPr>
            <a:r>
              <a:rPr lang="en-US" sz="2600" b="0" i="0" u="none" dirty="0">
                <a:solidFill>
                  <a:schemeClr val="dk2"/>
                </a:solidFill>
                <a:latin typeface="Cambria"/>
                <a:ea typeface="Cambria"/>
                <a:cs typeface="Cambria"/>
                <a:sym typeface="Cambria"/>
              </a:rPr>
              <a:t>			  </a:t>
            </a:r>
            <a:endParaRPr dirty="0"/>
          </a:p>
          <a:p>
            <a:pPr marL="273050" marR="0" lvl="0" indent="-273050" algn="l" rtl="0">
              <a:lnSpc>
                <a:spcPct val="90000"/>
              </a:lnSpc>
              <a:spcBef>
                <a:spcPts val="520"/>
              </a:spcBef>
              <a:spcAft>
                <a:spcPts val="0"/>
              </a:spcAft>
              <a:buClr>
                <a:schemeClr val="accent1"/>
              </a:buClr>
              <a:buSzPts val="2600"/>
              <a:buFont typeface="Arial"/>
              <a:buNone/>
            </a:pPr>
            <a:r>
              <a:rPr lang="en-US" sz="2600" b="0" i="0" u="none" dirty="0">
                <a:solidFill>
                  <a:schemeClr val="dk2"/>
                </a:solidFill>
                <a:latin typeface="Cambria"/>
                <a:ea typeface="Cambria"/>
                <a:cs typeface="Cambria"/>
                <a:sym typeface="Cambria"/>
              </a:rPr>
              <a:t>Including:</a:t>
            </a:r>
            <a:endParaRPr dirty="0"/>
          </a:p>
          <a:p>
            <a:pPr marL="273050" marR="0" lvl="0" indent="-273050" algn="l" rtl="0">
              <a:lnSpc>
                <a:spcPct val="90000"/>
              </a:lnSpc>
              <a:spcBef>
                <a:spcPts val="520"/>
              </a:spcBef>
              <a:spcAft>
                <a:spcPts val="0"/>
              </a:spcAft>
              <a:buClr>
                <a:schemeClr val="accent1"/>
              </a:buClr>
              <a:buSzPts val="2600"/>
              <a:buFont typeface="Arial"/>
              <a:buNone/>
            </a:pPr>
            <a:endParaRPr sz="2600" b="0" i="0" u="none" dirty="0">
              <a:solidFill>
                <a:schemeClr val="dk2"/>
              </a:solidFill>
              <a:latin typeface="Cambria"/>
              <a:ea typeface="Cambria"/>
              <a:cs typeface="Cambria"/>
              <a:sym typeface="Cambria"/>
            </a:endParaRPr>
          </a:p>
          <a:p>
            <a:pPr marL="868362" marR="0" lvl="2" indent="-228599" algn="l" rtl="0">
              <a:lnSpc>
                <a:spcPct val="90000"/>
              </a:lnSpc>
              <a:spcBef>
                <a:spcPts val="620"/>
              </a:spcBef>
              <a:spcAft>
                <a:spcPts val="0"/>
              </a:spcAft>
              <a:buClr>
                <a:schemeClr val="accent1"/>
              </a:buClr>
              <a:buSzPts val="3100"/>
              <a:buFont typeface="Arial"/>
              <a:buChar char="•"/>
            </a:pPr>
            <a:r>
              <a:rPr lang="en-US" sz="3100" b="0" i="0" u="none" strike="noStrike" cap="none" dirty="0">
                <a:solidFill>
                  <a:schemeClr val="dk2"/>
                </a:solidFill>
                <a:latin typeface="Cambria"/>
                <a:ea typeface="Cambria"/>
                <a:cs typeface="Cambria"/>
                <a:sym typeface="Cambria"/>
              </a:rPr>
              <a:t>Assemblies</a:t>
            </a:r>
            <a:endParaRPr dirty="0"/>
          </a:p>
          <a:p>
            <a:pPr marL="868362" marR="0" lvl="2" indent="-228599" algn="l" rtl="0">
              <a:lnSpc>
                <a:spcPct val="90000"/>
              </a:lnSpc>
              <a:spcBef>
                <a:spcPts val="620"/>
              </a:spcBef>
              <a:spcAft>
                <a:spcPts val="0"/>
              </a:spcAft>
              <a:buClr>
                <a:schemeClr val="accent1"/>
              </a:buClr>
              <a:buSzPts val="3100"/>
              <a:buFont typeface="Arial"/>
              <a:buChar char="•"/>
            </a:pPr>
            <a:r>
              <a:rPr lang="en-US" sz="3100" b="0" i="0" u="none" strike="noStrike" cap="none" dirty="0">
                <a:solidFill>
                  <a:schemeClr val="dk2"/>
                </a:solidFill>
                <a:latin typeface="Cambria"/>
                <a:ea typeface="Cambria"/>
                <a:cs typeface="Cambria"/>
                <a:sym typeface="Cambria"/>
              </a:rPr>
              <a:t>Area World Service Committee (AWSC)</a:t>
            </a:r>
            <a:endParaRPr dirty="0"/>
          </a:p>
          <a:p>
            <a:pPr marL="273050" marR="0" lvl="0" indent="-273050" algn="l" rtl="0">
              <a:lnSpc>
                <a:spcPct val="90000"/>
              </a:lnSpc>
              <a:spcBef>
                <a:spcPts val="440"/>
              </a:spcBef>
              <a:spcAft>
                <a:spcPts val="0"/>
              </a:spcAft>
              <a:buClr>
                <a:schemeClr val="accent1"/>
              </a:buClr>
              <a:buSzPts val="2200"/>
              <a:buFont typeface="Arial"/>
              <a:buNone/>
            </a:pPr>
            <a:endParaRPr sz="2200" b="0" i="0" u="none" dirty="0">
              <a:solidFill>
                <a:schemeClr val="dk2"/>
              </a:solidFill>
              <a:latin typeface="Cambria"/>
              <a:ea typeface="Cambria"/>
              <a:cs typeface="Cambria"/>
              <a:sym typeface="Cambria"/>
            </a:endParaRPr>
          </a:p>
          <a:p>
            <a:pPr marL="273050" marR="0" lvl="0" indent="-273050" algn="l" rtl="0">
              <a:lnSpc>
                <a:spcPct val="90000"/>
              </a:lnSpc>
              <a:spcBef>
                <a:spcPts val="520"/>
              </a:spcBef>
              <a:spcAft>
                <a:spcPts val="0"/>
              </a:spcAft>
              <a:buClr>
                <a:schemeClr val="accent1"/>
              </a:buClr>
              <a:buSzPts val="2600"/>
              <a:buFont typeface="Arial"/>
              <a:buNone/>
            </a:pPr>
            <a:r>
              <a:rPr lang="en-US" sz="2600" b="0" i="0" u="none" dirty="0">
                <a:solidFill>
                  <a:schemeClr val="dk2"/>
                </a:solidFill>
                <a:latin typeface="Cambria"/>
                <a:ea typeface="Cambria"/>
                <a:cs typeface="Cambria"/>
                <a:sym typeface="Cambria"/>
              </a:rPr>
              <a:t>Also follow Area Alateen Requirements. </a:t>
            </a:r>
            <a:endParaRPr dirty="0"/>
          </a:p>
        </p:txBody>
      </p:sp>
      <p:pic>
        <p:nvPicPr>
          <p:cNvPr id="188" name="Google Shape;188;p25" descr="MCj02312150000[1]"/>
          <p:cNvPicPr preferRelativeResize="0"/>
          <p:nvPr/>
        </p:nvPicPr>
        <p:blipFill rotWithShape="1">
          <a:blip r:embed="rId3">
            <a:alphaModFix/>
          </a:blip>
          <a:srcRect/>
          <a:stretch/>
        </p:blipFill>
        <p:spPr>
          <a:xfrm>
            <a:off x="6858000" y="381000"/>
            <a:ext cx="2455862" cy="2219325"/>
          </a:xfrm>
          <a:prstGeom prst="rect">
            <a:avLst/>
          </a:prstGeom>
          <a:noFill/>
          <a:ln>
            <a:noFill/>
          </a:ln>
        </p:spPr>
      </p:pic>
    </p:spTree>
  </p:cSld>
  <p:clrMapOvr>
    <a:masterClrMapping/>
  </p:clrMapOvr>
</p:sld>
</file>

<file path=ppt/theme/theme1.xml><?xml version="1.0" encoding="utf-8"?>
<a:theme xmlns:a="http://schemas.openxmlformats.org/drawingml/2006/main" name="1_NewsPrint">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sPrint">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ewsPrint">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NewsPrint">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NewsPrint">
  <a:themeElements>
    <a:clrScheme name="NewsPrint">
      <a:dk1>
        <a:srgbClr val="000000"/>
      </a:dk1>
      <a:lt1>
        <a:srgbClr val="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2210</Words>
  <Application>Microsoft Office PowerPoint</Application>
  <PresentationFormat>On-screen Show (4:3)</PresentationFormat>
  <Paragraphs>224</Paragraphs>
  <Slides>17</Slides>
  <Notes>17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17</vt:i4>
      </vt:variant>
    </vt:vector>
  </HeadingPairs>
  <TitlesOfParts>
    <vt:vector size="29" baseType="lpstr">
      <vt:lpstr>Cambria</vt:lpstr>
      <vt:lpstr>Times New Roman</vt:lpstr>
      <vt:lpstr>Calibri</vt:lpstr>
      <vt:lpstr>Verdana</vt:lpstr>
      <vt:lpstr>Baumans</vt:lpstr>
      <vt:lpstr>Garamond</vt:lpstr>
      <vt:lpstr>Arial</vt:lpstr>
      <vt:lpstr>1_NewsPrint</vt:lpstr>
      <vt:lpstr>NewsPrint</vt:lpstr>
      <vt:lpstr>2_NewsPrint</vt:lpstr>
      <vt:lpstr>3_NewsPrint</vt:lpstr>
      <vt:lpstr>4_NewsPrint</vt:lpstr>
      <vt:lpstr>Alateen Training Module IV   Alateen Events</vt:lpstr>
      <vt:lpstr>Events with Alateen Participation</vt:lpstr>
      <vt:lpstr>Alateen Safety</vt:lpstr>
      <vt:lpstr>Needed for all events using the Alateen name</vt:lpstr>
      <vt:lpstr>PowerPoint Presentation</vt:lpstr>
      <vt:lpstr>Implementing Area Alateen Requirements at Events</vt:lpstr>
      <vt:lpstr>Permission Forms</vt:lpstr>
      <vt:lpstr>Al-Anon/Alateen  Conventions</vt:lpstr>
      <vt:lpstr>Area Business Meetings</vt:lpstr>
      <vt:lpstr>Alateen participation at the Florida North Convention</vt:lpstr>
      <vt:lpstr>A.A. Conventions with  Al-Anon/Alateen Participation</vt:lpstr>
      <vt:lpstr>Alateen Conferences</vt:lpstr>
      <vt:lpstr>Alateen Conferences</vt:lpstr>
      <vt:lpstr>Alateen Conferences</vt:lpstr>
      <vt:lpstr>Al-Anon/Alateen Literature and other Materials</vt:lpstr>
      <vt:lpstr>Wrap Up</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Alateen Training Module IV   Alateen Events</dc:title>
  <dc:creator>Karyn McCann</dc:creator>
  <cp:lastModifiedBy>Karyn McCann</cp:lastModifiedBy>
  <cp:revision>1</cp:revision>
  <dcterms:modified xsi:type="dcterms:W3CDTF">2024-02-10T13:57:47Z</dcterms:modified>
</cp:coreProperties>
</file>