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7010400" cy="9296400"/>
  <p:embeddedFontLst>
    <p:embeddedFont>
      <p:font typeface="Cambria" panose="02040503050406030204" pitchFamily="18" charset="0"/>
      <p:regular r:id="rId24"/>
      <p:bold r:id="rId25"/>
      <p:italic r:id="rId26"/>
      <p:boldItalic r:id="rId27"/>
    </p:embeddedFont>
    <p:embeddedFont>
      <p:font typeface="Garamond" panose="02020404030301010803"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928">
          <p15:clr>
            <a:srgbClr val="000000"/>
          </p15:clr>
        </p15:guide>
        <p15:guide id="2" pos="2209">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25011B-1AF9-44F7-A907-44754C3F61F0}" v="67" dt="2024-02-10T13:54:05.4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500" y="11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yn McCann" userId="db58e49319cbd9cd" providerId="LiveId" clId="{1425011B-1AF9-44F7-A907-44754C3F61F0}"/>
    <pc:docChg chg="custSel modSld">
      <pc:chgData name="Karyn McCann" userId="db58e49319cbd9cd" providerId="LiveId" clId="{1425011B-1AF9-44F7-A907-44754C3F61F0}" dt="2024-02-10T13:54:05.469" v="74"/>
      <pc:docMkLst>
        <pc:docMk/>
      </pc:docMkLst>
      <pc:sldChg chg="addSp modSp mod">
        <pc:chgData name="Karyn McCann" userId="db58e49319cbd9cd" providerId="LiveId" clId="{1425011B-1AF9-44F7-A907-44754C3F61F0}" dt="2024-01-06T23:03:49.949" v="6" actId="1076"/>
        <pc:sldMkLst>
          <pc:docMk/>
          <pc:sldMk cId="0" sldId="256"/>
        </pc:sldMkLst>
        <pc:picChg chg="add mod">
          <ac:chgData name="Karyn McCann" userId="db58e49319cbd9cd" providerId="LiveId" clId="{1425011B-1AF9-44F7-A907-44754C3F61F0}" dt="2024-01-06T23:03:49.949" v="6" actId="1076"/>
          <ac:picMkLst>
            <pc:docMk/>
            <pc:sldMk cId="0" sldId="256"/>
            <ac:picMk id="2" creationId="{89BAD200-1AE8-C174-C43E-0C4D7D18D7F2}"/>
          </ac:picMkLst>
        </pc:picChg>
      </pc:sldChg>
      <pc:sldChg chg="modSp mod modTransition modAnim">
        <pc:chgData name="Karyn McCann" userId="db58e49319cbd9cd" providerId="LiveId" clId="{1425011B-1AF9-44F7-A907-44754C3F61F0}" dt="2024-02-10T13:53:33.881" v="29"/>
        <pc:sldMkLst>
          <pc:docMk/>
          <pc:sldMk cId="0" sldId="257"/>
        </pc:sldMkLst>
        <pc:spChg chg="mod">
          <ac:chgData name="Karyn McCann" userId="db58e49319cbd9cd" providerId="LiveId" clId="{1425011B-1AF9-44F7-A907-44754C3F61F0}" dt="2024-01-06T23:03:57.946" v="7" actId="14100"/>
          <ac:spMkLst>
            <pc:docMk/>
            <pc:sldMk cId="0" sldId="257"/>
            <ac:spMk id="106" creationId="{00000000-0000-0000-0000-000000000000}"/>
          </ac:spMkLst>
        </pc:spChg>
      </pc:sldChg>
      <pc:sldChg chg="modSp mod modAnim">
        <pc:chgData name="Karyn McCann" userId="db58e49319cbd9cd" providerId="LiveId" clId="{1425011B-1AF9-44F7-A907-44754C3F61F0}" dt="2024-02-10T13:53:31.540" v="28"/>
        <pc:sldMkLst>
          <pc:docMk/>
          <pc:sldMk cId="0" sldId="258"/>
        </pc:sldMkLst>
        <pc:spChg chg="mod">
          <ac:chgData name="Karyn McCann" userId="db58e49319cbd9cd" providerId="LiveId" clId="{1425011B-1AF9-44F7-A907-44754C3F61F0}" dt="2024-01-06T23:04:01.935" v="8" actId="14100"/>
          <ac:spMkLst>
            <pc:docMk/>
            <pc:sldMk cId="0" sldId="258"/>
            <ac:spMk id="114" creationId="{00000000-0000-0000-0000-000000000000}"/>
          </ac:spMkLst>
        </pc:spChg>
      </pc:sldChg>
      <pc:sldChg chg="modAnim">
        <pc:chgData name="Karyn McCann" userId="db58e49319cbd9cd" providerId="LiveId" clId="{1425011B-1AF9-44F7-A907-44754C3F61F0}" dt="2024-02-10T13:53:29.121" v="27"/>
        <pc:sldMkLst>
          <pc:docMk/>
          <pc:sldMk cId="0" sldId="259"/>
        </pc:sldMkLst>
      </pc:sldChg>
      <pc:sldChg chg="modAnim">
        <pc:chgData name="Karyn McCann" userId="db58e49319cbd9cd" providerId="LiveId" clId="{1425011B-1AF9-44F7-A907-44754C3F61F0}" dt="2024-02-10T13:53:41.566" v="40"/>
        <pc:sldMkLst>
          <pc:docMk/>
          <pc:sldMk cId="0" sldId="260"/>
        </pc:sldMkLst>
      </pc:sldChg>
      <pc:sldChg chg="modAnim">
        <pc:chgData name="Karyn McCann" userId="db58e49319cbd9cd" providerId="LiveId" clId="{1425011B-1AF9-44F7-A907-44754C3F61F0}" dt="2024-02-10T13:53:50.444" v="48"/>
        <pc:sldMkLst>
          <pc:docMk/>
          <pc:sldMk cId="0" sldId="261"/>
        </pc:sldMkLst>
      </pc:sldChg>
      <pc:sldChg chg="modAnim">
        <pc:chgData name="Karyn McCann" userId="db58e49319cbd9cd" providerId="LiveId" clId="{1425011B-1AF9-44F7-A907-44754C3F61F0}" dt="2024-02-10T13:53:55.606" v="57"/>
        <pc:sldMkLst>
          <pc:docMk/>
          <pc:sldMk cId="0" sldId="262"/>
        </pc:sldMkLst>
      </pc:sldChg>
      <pc:sldChg chg="modAnim">
        <pc:chgData name="Karyn McCann" userId="db58e49319cbd9cd" providerId="LiveId" clId="{1425011B-1AF9-44F7-A907-44754C3F61F0}" dt="2024-02-10T13:53:58.742" v="63"/>
        <pc:sldMkLst>
          <pc:docMk/>
          <pc:sldMk cId="0" sldId="263"/>
        </pc:sldMkLst>
      </pc:sldChg>
      <pc:sldChg chg="modAnim">
        <pc:chgData name="Karyn McCann" userId="db58e49319cbd9cd" providerId="LiveId" clId="{1425011B-1AF9-44F7-A907-44754C3F61F0}" dt="2024-02-10T13:54:05.469" v="74"/>
        <pc:sldMkLst>
          <pc:docMk/>
          <pc:sldMk cId="0" sldId="264"/>
        </pc:sldMkLst>
      </pc:sldChg>
      <pc:sldChg chg="modSp mod">
        <pc:chgData name="Karyn McCann" userId="db58e49319cbd9cd" providerId="LiveId" clId="{1425011B-1AF9-44F7-A907-44754C3F61F0}" dt="2024-01-06T22:59:41.548" v="0" actId="20577"/>
        <pc:sldMkLst>
          <pc:docMk/>
          <pc:sldMk cId="0" sldId="265"/>
        </pc:sldMkLst>
        <pc:spChg chg="mod">
          <ac:chgData name="Karyn McCann" userId="db58e49319cbd9cd" providerId="LiveId" clId="{1425011B-1AF9-44F7-A907-44754C3F61F0}" dt="2024-01-06T22:59:41.548" v="0" actId="20577"/>
          <ac:spMkLst>
            <pc:docMk/>
            <pc:sldMk cId="0" sldId="265"/>
            <ac:spMk id="167" creationId="{00000000-0000-0000-0000-000000000000}"/>
          </ac:spMkLst>
        </pc:spChg>
      </pc:sldChg>
      <pc:sldChg chg="modSp mod">
        <pc:chgData name="Karyn McCann" userId="db58e49319cbd9cd" providerId="LiveId" clId="{1425011B-1AF9-44F7-A907-44754C3F61F0}" dt="2024-01-06T23:00:03.160" v="1" actId="33524"/>
        <pc:sldMkLst>
          <pc:docMk/>
          <pc:sldMk cId="0" sldId="270"/>
        </pc:sldMkLst>
        <pc:spChg chg="mod">
          <ac:chgData name="Karyn McCann" userId="db58e49319cbd9cd" providerId="LiveId" clId="{1425011B-1AF9-44F7-A907-44754C3F61F0}" dt="2024-01-06T23:00:03.160" v="1" actId="33524"/>
          <ac:spMkLst>
            <pc:docMk/>
            <pc:sldMk cId="0" sldId="270"/>
            <ac:spMk id="202" creationId="{00000000-0000-0000-0000-000000000000}"/>
          </ac:spMkLst>
        </pc:spChg>
      </pc:sldChg>
      <pc:sldChg chg="modSp mod">
        <pc:chgData name="Karyn McCann" userId="db58e49319cbd9cd" providerId="LiveId" clId="{1425011B-1AF9-44F7-A907-44754C3F61F0}" dt="2024-01-06T23:00:32.627" v="2" actId="1076"/>
        <pc:sldMkLst>
          <pc:docMk/>
          <pc:sldMk cId="0" sldId="276"/>
        </pc:sldMkLst>
        <pc:spChg chg="mod">
          <ac:chgData name="Karyn McCann" userId="db58e49319cbd9cd" providerId="LiveId" clId="{1425011B-1AF9-44F7-A907-44754C3F61F0}" dt="2024-01-06T23:00:32.627" v="2" actId="1076"/>
          <ac:spMkLst>
            <pc:docMk/>
            <pc:sldMk cId="0" sldId="276"/>
            <ac:spMk id="24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8"/>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9pPr>
          </a:lstStyle>
          <a:p>
            <a:endParaRPr/>
          </a:p>
        </p:txBody>
      </p:sp>
      <p:sp>
        <p:nvSpPr>
          <p:cNvPr id="4" name="Google Shape;4;n"/>
          <p:cNvSpPr txBox="1">
            <a:spLocks noGrp="1"/>
          </p:cNvSpPr>
          <p:nvPr>
            <p:ph type="dt" idx="10"/>
          </p:nvPr>
        </p:nvSpPr>
        <p:spPr>
          <a:xfrm>
            <a:off x="3970338" y="0"/>
            <a:ext cx="3038475" cy="465138"/>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5138"/>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95" name="Google Shape;95;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6" name="Google Shape;96;p1: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
        <p:nvSpPr>
          <p:cNvPr id="163" name="Google Shape;163;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4" name="Google Shape;164;p15: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050" b="1">
                <a:solidFill>
                  <a:srgbClr val="000000"/>
                </a:solidFill>
                <a:latin typeface="Times New Roman"/>
                <a:ea typeface="Times New Roman"/>
                <a:cs typeface="Times New Roman"/>
                <a:sym typeface="Times New Roman"/>
              </a:rPr>
              <a:t>References:</a:t>
            </a:r>
            <a:endParaRPr/>
          </a:p>
          <a:p>
            <a:pPr marL="0" lvl="0" indent="0" algn="l" rtl="0">
              <a:spcBef>
                <a:spcPts val="0"/>
              </a:spcBef>
              <a:spcAft>
                <a:spcPts val="0"/>
              </a:spcAft>
              <a:buNone/>
            </a:pPr>
            <a:r>
              <a:rPr lang="en-US" sz="1050" i="0">
                <a:solidFill>
                  <a:srgbClr val="000000"/>
                </a:solidFill>
                <a:latin typeface="Times New Roman"/>
                <a:ea typeface="Times New Roman"/>
                <a:cs typeface="Times New Roman"/>
                <a:sym typeface="Times New Roman"/>
              </a:rPr>
              <a:t>Alateen Service e-Manual, al-anon.org/members</a:t>
            </a:r>
            <a:endParaRPr sz="1050" i="1">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US" sz="1050" i="1">
                <a:solidFill>
                  <a:srgbClr val="000000"/>
                </a:solidFill>
                <a:latin typeface="Times New Roman"/>
                <a:ea typeface="Times New Roman"/>
                <a:cs typeface="Times New Roman"/>
                <a:sym typeface="Times New Roman"/>
              </a:rPr>
              <a:t>2014-2017 Al-Anon/Alateen Service Manual</a:t>
            </a:r>
            <a:r>
              <a:rPr lang="en-US" sz="1050">
                <a:solidFill>
                  <a:srgbClr val="000000"/>
                </a:solidFill>
                <a:latin typeface="Times New Roman"/>
                <a:ea typeface="Times New Roman"/>
                <a:cs typeface="Times New Roman"/>
                <a:sym typeface="Times New Roman"/>
              </a:rPr>
              <a:t> (P-24/27, page 88):  “Alateen Group Sponsors encourage the Alateens to take responsibility for their own meetings and to share their experience, strength, and hope with each other.”</a:t>
            </a:r>
            <a:endParaRPr/>
          </a:p>
          <a:p>
            <a:pPr marL="0" lvl="0" indent="0" algn="l" rtl="0">
              <a:spcBef>
                <a:spcPts val="0"/>
              </a:spcBef>
              <a:spcAft>
                <a:spcPts val="0"/>
              </a:spcAft>
              <a:buNone/>
            </a:pPr>
            <a:r>
              <a:rPr lang="en-US" sz="1050" i="1">
                <a:solidFill>
                  <a:srgbClr val="000000"/>
                </a:solidFill>
                <a:latin typeface="Times New Roman"/>
                <a:ea typeface="Times New Roman"/>
                <a:cs typeface="Times New Roman"/>
                <a:sym typeface="Times New Roman"/>
              </a:rPr>
              <a:t>Alateen Safety Guidelines</a:t>
            </a:r>
            <a:r>
              <a:rPr lang="en-US" sz="1050">
                <a:solidFill>
                  <a:srgbClr val="000000"/>
                </a:solidFill>
                <a:latin typeface="Times New Roman"/>
                <a:ea typeface="Times New Roman"/>
                <a:cs typeface="Times New Roman"/>
                <a:sym typeface="Times New Roman"/>
              </a:rPr>
              <a:t> (G-34): “AMIAS are to provide direction to assure that emphasis is placed on the Al-Anon/Alateen program of recovery and, to the best of their ability, maintain an atmosphere that will protect the Alateen members from physical and emotional harm.”</a:t>
            </a:r>
            <a:endParaRPr/>
          </a:p>
          <a:p>
            <a:pPr marL="0" lvl="0" indent="0" algn="l" rtl="0">
              <a:spcBef>
                <a:spcPts val="0"/>
              </a:spcBef>
              <a:spcAft>
                <a:spcPts val="0"/>
              </a:spcAft>
              <a:buNone/>
            </a:pPr>
            <a:endParaRPr sz="105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05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05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
        <p:nvSpPr>
          <p:cNvPr id="170" name="Google Shape;170;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1" name="Google Shape;171;p16: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a:solidFill>
                  <a:srgbClr val="000000"/>
                </a:solidFill>
                <a:latin typeface="Times New Roman"/>
                <a:ea typeface="Times New Roman"/>
                <a:cs typeface="Times New Roman"/>
                <a:sym typeface="Times New Roman"/>
              </a:rPr>
              <a:t>References:</a:t>
            </a:r>
            <a:endParaRPr/>
          </a:p>
          <a:p>
            <a:pPr marL="0" lvl="0" indent="0" algn="l" rtl="0">
              <a:spcBef>
                <a:spcPts val="0"/>
              </a:spcBef>
              <a:spcAft>
                <a:spcPts val="0"/>
              </a:spcAft>
              <a:buNone/>
            </a:pPr>
            <a:r>
              <a:rPr lang="en-US" i="0">
                <a:solidFill>
                  <a:srgbClr val="000000"/>
                </a:solidFill>
                <a:latin typeface="Times New Roman"/>
                <a:ea typeface="Times New Roman"/>
                <a:cs typeface="Times New Roman"/>
                <a:sym typeface="Times New Roman"/>
              </a:rPr>
              <a:t>Alateen Service e-Manual, al-anon.org/members</a:t>
            </a:r>
            <a:endParaRPr i="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US" i="1">
                <a:solidFill>
                  <a:srgbClr val="000000"/>
                </a:solidFill>
                <a:latin typeface="Times New Roman"/>
                <a:ea typeface="Times New Roman"/>
                <a:cs typeface="Times New Roman"/>
                <a:sym typeface="Times New Roman"/>
              </a:rPr>
              <a:t>Al-Anon/Alateen Service Manual</a:t>
            </a:r>
            <a:r>
              <a:rPr lang="en-US">
                <a:solidFill>
                  <a:srgbClr val="000000"/>
                </a:solidFill>
                <a:latin typeface="Times New Roman"/>
                <a:ea typeface="Times New Roman"/>
                <a:cs typeface="Times New Roman"/>
                <a:sym typeface="Times New Roman"/>
              </a:rPr>
              <a:t> (P-24/27)</a:t>
            </a:r>
            <a:endParaRPr/>
          </a:p>
          <a:p>
            <a:pPr marL="0" lvl="0" indent="0" algn="l" rtl="0">
              <a:spcBef>
                <a:spcPts val="0"/>
              </a:spcBef>
              <a:spcAft>
                <a:spcPts val="0"/>
              </a:spcAft>
              <a:buNone/>
            </a:pPr>
            <a:r>
              <a:rPr lang="en-US" i="1">
                <a:solidFill>
                  <a:srgbClr val="000000"/>
                </a:solidFill>
                <a:latin typeface="Times New Roman"/>
                <a:ea typeface="Times New Roman"/>
                <a:cs typeface="Times New Roman"/>
                <a:sym typeface="Times New Roman"/>
              </a:rPr>
              <a:t>Alateen Safety Guidelines</a:t>
            </a:r>
            <a:r>
              <a:rPr lang="en-US">
                <a:solidFill>
                  <a:srgbClr val="000000"/>
                </a:solidFill>
                <a:latin typeface="Times New Roman"/>
                <a:ea typeface="Times New Roman"/>
                <a:cs typeface="Times New Roman"/>
                <a:sym typeface="Times New Roman"/>
              </a:rPr>
              <a:t> (G-34): “Have guidelines for acceptable behavior. Before attending a function or event, the Alateen Group Sponsor reads and discusses the guidelines thoroughly with the Alateen group.”</a:t>
            </a:r>
            <a:endParaRPr/>
          </a:p>
          <a:p>
            <a:pPr marL="0" lvl="0" indent="0" algn="l" rtl="0">
              <a:spcBef>
                <a:spcPts val="0"/>
              </a:spcBef>
              <a:spcAft>
                <a:spcPts val="0"/>
              </a:spcAft>
              <a:buNone/>
            </a:pPr>
            <a:endParaRPr b="1">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8: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
        <p:nvSpPr>
          <p:cNvPr id="177" name="Google Shape;177;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8" name="Google Shape;178;p18: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360"/>
              </a:spcBef>
              <a:spcAft>
                <a:spcPts val="0"/>
              </a:spcAft>
              <a:buNone/>
            </a:pPr>
            <a:endParaRPr b="1">
              <a:solidFill>
                <a:srgbClr val="000000"/>
              </a:solidFill>
              <a:latin typeface="Times New Roman"/>
              <a:ea typeface="Times New Roman"/>
              <a:cs typeface="Times New Roman"/>
              <a:sym typeface="Times New Roman"/>
            </a:endParaRPr>
          </a:p>
          <a:p>
            <a:pPr marL="0" lvl="0" indent="0" algn="l" rtl="0">
              <a:spcBef>
                <a:spcPts val="360"/>
              </a:spcBef>
              <a:spcAft>
                <a:spcPts val="0"/>
              </a:spcAft>
              <a:buNone/>
            </a:pPr>
            <a:r>
              <a:rPr lang="en-US" b="1">
                <a:solidFill>
                  <a:srgbClr val="000000"/>
                </a:solidFill>
                <a:latin typeface="Times New Roman"/>
                <a:ea typeface="Times New Roman"/>
                <a:cs typeface="Times New Roman"/>
                <a:sym typeface="Times New Roman"/>
              </a:rPr>
              <a:t>References:</a:t>
            </a:r>
            <a:endParaRPr/>
          </a:p>
          <a:p>
            <a:pPr marL="0" lvl="0" indent="0" algn="l" rtl="0">
              <a:spcBef>
                <a:spcPts val="360"/>
              </a:spcBef>
              <a:spcAft>
                <a:spcPts val="0"/>
              </a:spcAft>
              <a:buNone/>
            </a:pPr>
            <a:r>
              <a:rPr lang="en-US" i="1">
                <a:solidFill>
                  <a:srgbClr val="000000"/>
                </a:solidFill>
                <a:latin typeface="Times New Roman"/>
                <a:ea typeface="Times New Roman"/>
                <a:cs typeface="Times New Roman"/>
                <a:sym typeface="Times New Roman"/>
              </a:rPr>
              <a:t>Al-Anon &amp; Alateen Groups at Work </a:t>
            </a:r>
            <a:r>
              <a:rPr lang="en-US">
                <a:solidFill>
                  <a:srgbClr val="000000"/>
                </a:solidFill>
                <a:latin typeface="Times New Roman"/>
                <a:ea typeface="Times New Roman"/>
                <a:cs typeface="Times New Roman"/>
                <a:sym typeface="Times New Roman"/>
              </a:rPr>
              <a:t>(P-24)</a:t>
            </a:r>
            <a:endParaRPr/>
          </a:p>
          <a:p>
            <a:pPr marL="0" lvl="0" indent="0" algn="l" rtl="0">
              <a:spcBef>
                <a:spcPts val="360"/>
              </a:spcBef>
              <a:spcAft>
                <a:spcPts val="0"/>
              </a:spcAft>
              <a:buNone/>
            </a:pPr>
            <a:r>
              <a:rPr lang="en-US" i="1">
                <a:solidFill>
                  <a:srgbClr val="000000"/>
                </a:solidFill>
                <a:latin typeface="Times New Roman"/>
                <a:ea typeface="Times New Roman"/>
                <a:cs typeface="Times New Roman"/>
                <a:sym typeface="Times New Roman"/>
              </a:rPr>
              <a:t>Alateen Safety Guidelines</a:t>
            </a:r>
            <a:r>
              <a:rPr lang="en-US">
                <a:solidFill>
                  <a:srgbClr val="000000"/>
                </a:solidFill>
                <a:latin typeface="Times New Roman"/>
                <a:ea typeface="Times New Roman"/>
                <a:cs typeface="Times New Roman"/>
                <a:sym typeface="Times New Roman"/>
              </a:rPr>
              <a:t> (G-34):  “Alateen Group Sponsors share </a:t>
            </a:r>
            <a:r>
              <a:rPr lang="en-US" i="1">
                <a:solidFill>
                  <a:srgbClr val="000000"/>
                </a:solidFill>
                <a:latin typeface="Times New Roman"/>
                <a:ea typeface="Times New Roman"/>
                <a:cs typeface="Times New Roman"/>
                <a:sym typeface="Times New Roman"/>
              </a:rPr>
              <a:t>experience </a:t>
            </a:r>
            <a:r>
              <a:rPr lang="en-US">
                <a:solidFill>
                  <a:srgbClr val="000000"/>
                </a:solidFill>
                <a:latin typeface="Times New Roman"/>
                <a:ea typeface="Times New Roman"/>
                <a:cs typeface="Times New Roman"/>
                <a:sym typeface="Times New Roman"/>
              </a:rPr>
              <a:t>in living with the disease of alcoholism, </a:t>
            </a:r>
            <a:r>
              <a:rPr lang="en-US" i="1">
                <a:solidFill>
                  <a:srgbClr val="000000"/>
                </a:solidFill>
                <a:latin typeface="Times New Roman"/>
                <a:ea typeface="Times New Roman"/>
                <a:cs typeface="Times New Roman"/>
                <a:sym typeface="Times New Roman"/>
              </a:rPr>
              <a:t>strength </a:t>
            </a:r>
            <a:r>
              <a:rPr lang="en-US">
                <a:solidFill>
                  <a:srgbClr val="000000"/>
                </a:solidFill>
                <a:latin typeface="Times New Roman"/>
                <a:ea typeface="Times New Roman"/>
                <a:cs typeface="Times New Roman"/>
                <a:sym typeface="Times New Roman"/>
              </a:rPr>
              <a:t>gained from working the Twelve Steps, knowledge of the Twelve Traditions, and </a:t>
            </a:r>
            <a:r>
              <a:rPr lang="en-US" i="1">
                <a:solidFill>
                  <a:srgbClr val="000000"/>
                </a:solidFill>
                <a:latin typeface="Times New Roman"/>
                <a:ea typeface="Times New Roman"/>
                <a:cs typeface="Times New Roman"/>
                <a:sym typeface="Times New Roman"/>
              </a:rPr>
              <a:t>hope </a:t>
            </a:r>
            <a:r>
              <a:rPr lang="en-US">
                <a:solidFill>
                  <a:srgbClr val="000000"/>
                </a:solidFill>
                <a:latin typeface="Times New Roman"/>
                <a:ea typeface="Times New Roman"/>
                <a:cs typeface="Times New Roman"/>
                <a:sym typeface="Times New Roman"/>
              </a:rPr>
              <a:t>for the future. An Alateen Group Sponsor is not a counselor, nor the peer of an Alateen member.”</a:t>
            </a:r>
            <a:endParaRPr/>
          </a:p>
          <a:p>
            <a:pPr marL="0" lvl="0" indent="0" algn="l" rtl="0">
              <a:spcBef>
                <a:spcPts val="360"/>
              </a:spcBef>
              <a:spcAft>
                <a:spcPts val="0"/>
              </a:spcAft>
              <a:buNone/>
            </a:pPr>
            <a:endParaRPr>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9: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
        <p:nvSpPr>
          <p:cNvPr id="184" name="Google Shape;184;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5" name="Google Shape;185;p19: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360"/>
              </a:spcBef>
              <a:spcAft>
                <a:spcPts val="0"/>
              </a:spcAft>
              <a:buNone/>
            </a:pPr>
            <a:r>
              <a:rPr lang="en-US" b="1">
                <a:solidFill>
                  <a:srgbClr val="000000"/>
                </a:solidFill>
                <a:latin typeface="Times New Roman"/>
                <a:ea typeface="Times New Roman"/>
                <a:cs typeface="Times New Roman"/>
                <a:sym typeface="Times New Roman"/>
              </a:rPr>
              <a:t>References:</a:t>
            </a:r>
            <a:endParaRPr/>
          </a:p>
          <a:p>
            <a:pPr marL="0" lvl="0" indent="0" algn="l" rtl="0">
              <a:spcBef>
                <a:spcPts val="360"/>
              </a:spcBef>
              <a:spcAft>
                <a:spcPts val="0"/>
              </a:spcAft>
              <a:buNone/>
            </a:pPr>
            <a:r>
              <a:rPr lang="en-US" i="0">
                <a:solidFill>
                  <a:srgbClr val="000000"/>
                </a:solidFill>
                <a:latin typeface="Times New Roman"/>
                <a:ea typeface="Times New Roman"/>
                <a:cs typeface="Times New Roman"/>
                <a:sym typeface="Times New Roman"/>
              </a:rPr>
              <a:t>Alateen Service e-Manual, al-anon.org/members</a:t>
            </a:r>
            <a:endParaRPr b="1">
              <a:solidFill>
                <a:srgbClr val="000000"/>
              </a:solidFill>
              <a:latin typeface="Times New Roman"/>
              <a:ea typeface="Times New Roman"/>
              <a:cs typeface="Times New Roman"/>
              <a:sym typeface="Times New Roman"/>
            </a:endParaRPr>
          </a:p>
          <a:p>
            <a:pPr marL="0" lvl="0" indent="0" algn="l" rtl="0">
              <a:spcBef>
                <a:spcPts val="360"/>
              </a:spcBef>
              <a:spcAft>
                <a:spcPts val="0"/>
              </a:spcAft>
              <a:buNone/>
            </a:pPr>
            <a:r>
              <a:rPr lang="en-US" i="1">
                <a:solidFill>
                  <a:srgbClr val="000000"/>
                </a:solidFill>
                <a:latin typeface="Times New Roman"/>
                <a:ea typeface="Times New Roman"/>
                <a:cs typeface="Times New Roman"/>
                <a:sym typeface="Times New Roman"/>
              </a:rPr>
              <a:t>Al-Anon &amp; Alateen Groups at Work </a:t>
            </a:r>
            <a:r>
              <a:rPr lang="en-US">
                <a:solidFill>
                  <a:srgbClr val="000000"/>
                </a:solidFill>
                <a:latin typeface="Times New Roman"/>
                <a:ea typeface="Times New Roman"/>
                <a:cs typeface="Times New Roman"/>
                <a:sym typeface="Times New Roman"/>
              </a:rPr>
              <a:t>(P-24)</a:t>
            </a:r>
            <a:endParaRPr/>
          </a:p>
          <a:p>
            <a:pPr marL="0" lvl="0" indent="0" algn="l" rtl="0">
              <a:spcBef>
                <a:spcPts val="360"/>
              </a:spcBef>
              <a:spcAft>
                <a:spcPts val="0"/>
              </a:spcAft>
              <a:buNone/>
            </a:pPr>
            <a:r>
              <a:rPr lang="en-US" i="1">
                <a:solidFill>
                  <a:srgbClr val="000000"/>
                </a:solidFill>
                <a:latin typeface="Times New Roman"/>
                <a:ea typeface="Times New Roman"/>
                <a:cs typeface="Times New Roman"/>
                <a:sym typeface="Times New Roman"/>
              </a:rPr>
              <a:t>Alateen:  Hope for Children of Alcoholics</a:t>
            </a:r>
            <a:r>
              <a:rPr lang="en-US">
                <a:solidFill>
                  <a:srgbClr val="000000"/>
                </a:solidFill>
                <a:latin typeface="Times New Roman"/>
                <a:ea typeface="Times New Roman"/>
                <a:cs typeface="Times New Roman"/>
                <a:sym typeface="Times New Roman"/>
              </a:rPr>
              <a:t> (B-3, page 95):  “It is a good idea to plan different kinds of meetings.  This way all the members can find something that appeals to them…Most groups find it’s a good idea to discuss a Step and Tradition each month.”</a:t>
            </a:r>
            <a:endParaRPr/>
          </a:p>
          <a:p>
            <a:pPr marL="0" lvl="0" indent="0" algn="l" rtl="0">
              <a:spcBef>
                <a:spcPts val="360"/>
              </a:spcBef>
              <a:spcAft>
                <a:spcPts val="0"/>
              </a:spcAft>
              <a:buNone/>
            </a:pPr>
            <a:r>
              <a:rPr lang="en-US" i="1">
                <a:solidFill>
                  <a:srgbClr val="000000"/>
                </a:solidFill>
                <a:latin typeface="Times New Roman"/>
                <a:ea typeface="Times New Roman"/>
                <a:cs typeface="Times New Roman"/>
                <a:sym typeface="Times New Roman"/>
              </a:rPr>
              <a:t>Courage to Be Me </a:t>
            </a:r>
            <a:r>
              <a:rPr lang="en-US">
                <a:solidFill>
                  <a:srgbClr val="000000"/>
                </a:solidFill>
                <a:latin typeface="Times New Roman"/>
                <a:ea typeface="Times New Roman"/>
                <a:cs typeface="Times New Roman"/>
                <a:sym typeface="Times New Roman"/>
              </a:rPr>
              <a:t>(B-23) – workshop questions follow each chapter</a:t>
            </a:r>
            <a:endParaRPr/>
          </a:p>
          <a:p>
            <a:pPr marL="0" lvl="0" indent="0" algn="l" rtl="0">
              <a:spcBef>
                <a:spcPts val="360"/>
              </a:spcBef>
              <a:spcAft>
                <a:spcPts val="0"/>
              </a:spcAft>
              <a:buNone/>
            </a:pPr>
            <a:endParaRPr b="1">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0: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
        <p:nvSpPr>
          <p:cNvPr id="191" name="Google Shape;191;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2" name="Google Shape;192;p20: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360"/>
              </a:spcBef>
              <a:spcAft>
                <a:spcPts val="0"/>
              </a:spcAft>
              <a:buNone/>
            </a:pPr>
            <a:r>
              <a:rPr lang="en-US" b="1">
                <a:solidFill>
                  <a:srgbClr val="000000"/>
                </a:solidFill>
                <a:latin typeface="Times New Roman"/>
                <a:ea typeface="Times New Roman"/>
                <a:cs typeface="Times New Roman"/>
                <a:sym typeface="Times New Roman"/>
              </a:rPr>
              <a:t>References:</a:t>
            </a:r>
            <a:endParaRPr/>
          </a:p>
          <a:p>
            <a:pPr marL="0" lvl="0" indent="0" algn="l" rtl="0">
              <a:spcBef>
                <a:spcPts val="360"/>
              </a:spcBef>
              <a:spcAft>
                <a:spcPts val="0"/>
              </a:spcAft>
              <a:buNone/>
            </a:pPr>
            <a:r>
              <a:rPr lang="en-US" i="1">
                <a:solidFill>
                  <a:srgbClr val="000000"/>
                </a:solidFill>
                <a:latin typeface="Times New Roman"/>
                <a:ea typeface="Times New Roman"/>
                <a:cs typeface="Times New Roman"/>
                <a:sym typeface="Times New Roman"/>
              </a:rPr>
              <a:t>Al-Anon &amp; Alateen Groups at Work</a:t>
            </a:r>
            <a:r>
              <a:rPr lang="en-US">
                <a:solidFill>
                  <a:srgbClr val="000000"/>
                </a:solidFill>
                <a:latin typeface="Times New Roman"/>
                <a:ea typeface="Times New Roman"/>
                <a:cs typeface="Times New Roman"/>
                <a:sym typeface="Times New Roman"/>
              </a:rPr>
              <a:t> (P-24)</a:t>
            </a:r>
            <a:endParaRPr/>
          </a:p>
          <a:p>
            <a:pPr marL="0" lvl="0" indent="0" algn="l" rtl="0">
              <a:spcBef>
                <a:spcPts val="360"/>
              </a:spcBef>
              <a:spcAft>
                <a:spcPts val="0"/>
              </a:spcAft>
              <a:buNone/>
            </a:pPr>
            <a:r>
              <a:rPr lang="en-US" i="1">
                <a:solidFill>
                  <a:srgbClr val="000000"/>
                </a:solidFill>
                <a:latin typeface="Times New Roman"/>
                <a:ea typeface="Times New Roman"/>
                <a:cs typeface="Times New Roman"/>
                <a:sym typeface="Times New Roman"/>
              </a:rPr>
              <a:t>Alateen Safety Guidelines</a:t>
            </a:r>
            <a:r>
              <a:rPr lang="en-US">
                <a:solidFill>
                  <a:srgbClr val="000000"/>
                </a:solidFill>
                <a:latin typeface="Times New Roman"/>
                <a:ea typeface="Times New Roman"/>
                <a:cs typeface="Times New Roman"/>
                <a:sym typeface="Times New Roman"/>
              </a:rPr>
              <a:t> (G-34)</a:t>
            </a:r>
            <a:endParaRPr/>
          </a:p>
          <a:p>
            <a:pPr marL="0" lvl="0" indent="0" algn="l" rtl="0">
              <a:spcBef>
                <a:spcPts val="360"/>
              </a:spcBef>
              <a:spcAft>
                <a:spcPts val="0"/>
              </a:spcAft>
              <a:buNone/>
            </a:pPr>
            <a:endParaRPr b="1">
              <a:solidFill>
                <a:srgbClr val="000000"/>
              </a:solidFill>
              <a:latin typeface="Times New Roman"/>
              <a:ea typeface="Times New Roman"/>
              <a:cs typeface="Times New Roman"/>
              <a:sym typeface="Times New Roman"/>
            </a:endParaRPr>
          </a:p>
          <a:p>
            <a:pPr marL="0" lvl="0" indent="0" algn="l" rtl="0">
              <a:spcBef>
                <a:spcPts val="360"/>
              </a:spcBef>
              <a:spcAft>
                <a:spcPts val="0"/>
              </a:spcAft>
              <a:buNone/>
            </a:pPr>
            <a:endParaRPr>
              <a:solidFill>
                <a:srgbClr val="000000"/>
              </a:solidFill>
              <a:latin typeface="Times New Roman"/>
              <a:ea typeface="Times New Roman"/>
              <a:cs typeface="Times New Roman"/>
              <a:sym typeface="Times New Roman"/>
            </a:endParaRPr>
          </a:p>
          <a:p>
            <a:pPr marL="0" lvl="0" indent="0" algn="l" rtl="0">
              <a:spcBef>
                <a:spcPts val="360"/>
              </a:spcBef>
              <a:spcAft>
                <a:spcPts val="0"/>
              </a:spcAft>
              <a:buNone/>
            </a:pPr>
            <a:endParaRPr>
              <a:solidFill>
                <a:srgbClr val="000000"/>
              </a:solidFill>
              <a:latin typeface="Times New Roman"/>
              <a:ea typeface="Times New Roman"/>
              <a:cs typeface="Times New Roman"/>
              <a:sym typeface="Times New Roman"/>
            </a:endParaRPr>
          </a:p>
          <a:p>
            <a:pPr marL="0" lvl="0" indent="0" algn="l" rtl="0">
              <a:spcBef>
                <a:spcPts val="36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1: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
        <p:nvSpPr>
          <p:cNvPr id="198" name="Google Shape;198;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9" name="Google Shape;199;p21: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360"/>
              </a:spcBef>
              <a:spcAft>
                <a:spcPts val="0"/>
              </a:spcAft>
              <a:buNone/>
            </a:pPr>
            <a:r>
              <a:rPr lang="en-US" b="1">
                <a:solidFill>
                  <a:srgbClr val="000000"/>
                </a:solidFill>
                <a:latin typeface="Times New Roman"/>
                <a:ea typeface="Times New Roman"/>
                <a:cs typeface="Times New Roman"/>
                <a:sym typeface="Times New Roman"/>
              </a:rPr>
              <a:t>References:</a:t>
            </a:r>
            <a:endParaRPr/>
          </a:p>
          <a:p>
            <a:pPr marL="0" lvl="0" indent="0" algn="l" rtl="0">
              <a:spcBef>
                <a:spcPts val="360"/>
              </a:spcBef>
              <a:spcAft>
                <a:spcPts val="0"/>
              </a:spcAft>
              <a:buNone/>
            </a:pPr>
            <a:r>
              <a:rPr lang="en-US" i="1">
                <a:solidFill>
                  <a:srgbClr val="000000"/>
                </a:solidFill>
                <a:latin typeface="Times New Roman"/>
                <a:ea typeface="Times New Roman"/>
                <a:cs typeface="Times New Roman"/>
                <a:sym typeface="Times New Roman"/>
              </a:rPr>
              <a:t>Al-Anon/Alateen Service Manual</a:t>
            </a:r>
            <a:r>
              <a:rPr lang="en-US">
                <a:solidFill>
                  <a:srgbClr val="000000"/>
                </a:solidFill>
                <a:latin typeface="Times New Roman"/>
                <a:ea typeface="Times New Roman"/>
                <a:cs typeface="Times New Roman"/>
                <a:sym typeface="Times New Roman"/>
              </a:rPr>
              <a:t> (P-24/27)</a:t>
            </a:r>
            <a:endParaRPr/>
          </a:p>
          <a:p>
            <a:pPr marL="0" lvl="0" indent="0" algn="l" rtl="0">
              <a:spcBef>
                <a:spcPts val="360"/>
              </a:spcBef>
              <a:spcAft>
                <a:spcPts val="0"/>
              </a:spcAft>
              <a:buNone/>
            </a:pPr>
            <a:r>
              <a:rPr lang="en-US" i="1">
                <a:solidFill>
                  <a:srgbClr val="000000"/>
                </a:solidFill>
                <a:latin typeface="Times New Roman"/>
                <a:ea typeface="Times New Roman"/>
                <a:cs typeface="Times New Roman"/>
                <a:sym typeface="Times New Roman"/>
              </a:rPr>
              <a:t>Alateen Safety Guidelines</a:t>
            </a:r>
            <a:r>
              <a:rPr lang="en-US">
                <a:solidFill>
                  <a:srgbClr val="000000"/>
                </a:solidFill>
                <a:latin typeface="Times New Roman"/>
                <a:ea typeface="Times New Roman"/>
                <a:cs typeface="Times New Roman"/>
                <a:sym typeface="Times New Roman"/>
              </a:rPr>
              <a:t> (G-34)</a:t>
            </a:r>
            <a:endParaRPr/>
          </a:p>
          <a:p>
            <a:pPr marL="0" lvl="0" indent="0" algn="l" rtl="0">
              <a:spcBef>
                <a:spcPts val="360"/>
              </a:spcBef>
              <a:spcAft>
                <a:spcPts val="0"/>
              </a:spcAft>
              <a:buNone/>
            </a:pPr>
            <a:r>
              <a:rPr lang="en-US" i="1">
                <a:solidFill>
                  <a:srgbClr val="000000"/>
                </a:solidFill>
                <a:latin typeface="Times New Roman"/>
                <a:ea typeface="Times New Roman"/>
                <a:cs typeface="Times New Roman"/>
                <a:sym typeface="Times New Roman"/>
              </a:rPr>
              <a:t>Starting an Alateen Group</a:t>
            </a:r>
            <a:r>
              <a:rPr lang="en-US">
                <a:solidFill>
                  <a:srgbClr val="000000"/>
                </a:solidFill>
                <a:latin typeface="Times New Roman"/>
                <a:ea typeface="Times New Roman"/>
                <a:cs typeface="Times New Roman"/>
                <a:sym typeface="Times New Roman"/>
              </a:rPr>
              <a:t> (G-19): “Parents who are currently certified through their Area Alateen process may serve as Alateen Group Sponsors; however, whenever possible, it is preferred that the relatives of any of the Alateen members attending the group not sponsor the group.”</a:t>
            </a:r>
            <a:endParaRPr/>
          </a:p>
          <a:p>
            <a:pPr marL="0" lvl="0" indent="0" algn="l" rtl="0">
              <a:spcBef>
                <a:spcPts val="360"/>
              </a:spcBef>
              <a:spcAft>
                <a:spcPts val="0"/>
              </a:spcAft>
              <a:buNone/>
            </a:pPr>
            <a:endParaRPr>
              <a:solidFill>
                <a:srgbClr val="000000"/>
              </a:solidFill>
              <a:latin typeface="Times New Roman"/>
              <a:ea typeface="Times New Roman"/>
              <a:cs typeface="Times New Roman"/>
              <a:sym typeface="Times New Roman"/>
            </a:endParaRPr>
          </a:p>
          <a:p>
            <a:pPr marL="0" lvl="0" indent="0" algn="l" rtl="0">
              <a:spcBef>
                <a:spcPts val="360"/>
              </a:spcBef>
              <a:spcAft>
                <a:spcPts val="0"/>
              </a:spcAft>
              <a:buNone/>
            </a:pPr>
            <a:endParaRPr>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2: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
        <p:nvSpPr>
          <p:cNvPr id="205" name="Google Shape;205;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6" name="Google Shape;206;p22: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360"/>
              </a:spcBef>
              <a:spcAft>
                <a:spcPts val="0"/>
              </a:spcAft>
              <a:buNone/>
            </a:pPr>
            <a:r>
              <a:rPr lang="en-US" b="1">
                <a:solidFill>
                  <a:srgbClr val="000000"/>
                </a:solidFill>
                <a:latin typeface="Times New Roman"/>
                <a:ea typeface="Times New Roman"/>
                <a:cs typeface="Times New Roman"/>
                <a:sym typeface="Times New Roman"/>
              </a:rPr>
              <a:t> References:</a:t>
            </a:r>
            <a:endParaRPr/>
          </a:p>
          <a:p>
            <a:pPr marL="0" lvl="0" indent="0" algn="l" rtl="0">
              <a:spcBef>
                <a:spcPts val="360"/>
              </a:spcBef>
              <a:spcAft>
                <a:spcPts val="0"/>
              </a:spcAft>
              <a:buNone/>
            </a:pPr>
            <a:r>
              <a:rPr lang="en-US" i="1">
                <a:solidFill>
                  <a:srgbClr val="000000"/>
                </a:solidFill>
                <a:latin typeface="Times New Roman"/>
                <a:ea typeface="Times New Roman"/>
                <a:cs typeface="Times New Roman"/>
                <a:sym typeface="Times New Roman"/>
              </a:rPr>
              <a:t>2014-2017 Al-Anon/Alateen Service Manual</a:t>
            </a:r>
            <a:r>
              <a:rPr lang="en-US">
                <a:solidFill>
                  <a:srgbClr val="000000"/>
                </a:solidFill>
                <a:latin typeface="Times New Roman"/>
                <a:ea typeface="Times New Roman"/>
                <a:cs typeface="Times New Roman"/>
                <a:sym typeface="Times New Roman"/>
              </a:rPr>
              <a:t> (P-24/27), page 42:  “</a:t>
            </a:r>
            <a:r>
              <a:rPr lang="en-US" b="1" i="1">
                <a:solidFill>
                  <a:srgbClr val="000000"/>
                </a:solidFill>
                <a:latin typeface="Times New Roman"/>
                <a:ea typeface="Times New Roman"/>
                <a:cs typeface="Times New Roman"/>
                <a:sym typeface="Times New Roman"/>
              </a:rPr>
              <a:t>Special Note</a:t>
            </a:r>
            <a:r>
              <a:rPr lang="en-US">
                <a:solidFill>
                  <a:srgbClr val="000000"/>
                </a:solidFill>
                <a:latin typeface="Times New Roman"/>
                <a:ea typeface="Times New Roman"/>
                <a:cs typeface="Times New Roman"/>
                <a:sym typeface="Times New Roman"/>
              </a:rPr>
              <a:t>: Anonymity is a spiritual principle and cannot be used as a legal basis to shield criminal behavior, past or current. It is wise to remember that Al‑Anon and Alateen meetings are not above the law. Members need to exercise care in sharing information that could require reporting to local, state, provincial, and national authorities.”</a:t>
            </a:r>
            <a:endParaRPr/>
          </a:p>
          <a:p>
            <a:pPr marL="0" lvl="0" indent="0" algn="l" rtl="0">
              <a:spcBef>
                <a:spcPts val="360"/>
              </a:spcBef>
              <a:spcAft>
                <a:spcPts val="0"/>
              </a:spcAft>
              <a:buNone/>
            </a:pPr>
            <a:r>
              <a:rPr lang="en-US" i="1">
                <a:solidFill>
                  <a:srgbClr val="000000"/>
                </a:solidFill>
                <a:latin typeface="Times New Roman"/>
                <a:ea typeface="Times New Roman"/>
                <a:cs typeface="Times New Roman"/>
                <a:sym typeface="Times New Roman"/>
              </a:rPr>
              <a:t>Alateen Safety Guidelines</a:t>
            </a:r>
            <a:r>
              <a:rPr lang="en-US">
                <a:solidFill>
                  <a:srgbClr val="000000"/>
                </a:solidFill>
                <a:latin typeface="Times New Roman"/>
                <a:ea typeface="Times New Roman"/>
                <a:cs typeface="Times New Roman"/>
                <a:sym typeface="Times New Roman"/>
              </a:rPr>
              <a:t> (G-34)</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4: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17</a:t>
            </a:fld>
            <a:endParaRPr sz="1200">
              <a:solidFill>
                <a:schemeClr val="dk1"/>
              </a:solidFill>
              <a:latin typeface="Arial"/>
              <a:ea typeface="Arial"/>
              <a:cs typeface="Arial"/>
              <a:sym typeface="Arial"/>
            </a:endParaRPr>
          </a:p>
        </p:txBody>
      </p:sp>
      <p:sp>
        <p:nvSpPr>
          <p:cNvPr id="212" name="Google Shape;212;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3" name="Google Shape;213;p24: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360"/>
              </a:spcBef>
              <a:spcAft>
                <a:spcPts val="0"/>
              </a:spcAft>
              <a:buNone/>
            </a:pPr>
            <a:endParaRPr b="1">
              <a:solidFill>
                <a:srgbClr val="000000"/>
              </a:solidFill>
              <a:latin typeface="Times New Roman"/>
              <a:ea typeface="Times New Roman"/>
              <a:cs typeface="Times New Roman"/>
              <a:sym typeface="Times New Roman"/>
            </a:endParaRPr>
          </a:p>
          <a:p>
            <a:pPr marL="0" lvl="0" indent="0" algn="l" rtl="0">
              <a:spcBef>
                <a:spcPts val="360"/>
              </a:spcBef>
              <a:spcAft>
                <a:spcPts val="0"/>
              </a:spcAft>
              <a:buNone/>
            </a:pPr>
            <a:r>
              <a:rPr lang="en-US" b="1">
                <a:solidFill>
                  <a:srgbClr val="000000"/>
                </a:solidFill>
                <a:latin typeface="Times New Roman"/>
                <a:ea typeface="Times New Roman"/>
                <a:cs typeface="Times New Roman"/>
                <a:sym typeface="Times New Roman"/>
              </a:rPr>
              <a:t>References:</a:t>
            </a:r>
            <a:endParaRPr/>
          </a:p>
          <a:p>
            <a:pPr marL="0" lvl="0" indent="0" algn="l" rtl="0">
              <a:spcBef>
                <a:spcPts val="360"/>
              </a:spcBef>
              <a:spcAft>
                <a:spcPts val="0"/>
              </a:spcAft>
              <a:buNone/>
            </a:pPr>
            <a:r>
              <a:rPr lang="en-US" i="1">
                <a:solidFill>
                  <a:srgbClr val="000000"/>
                </a:solidFill>
                <a:latin typeface="Times New Roman"/>
                <a:ea typeface="Times New Roman"/>
                <a:cs typeface="Times New Roman"/>
                <a:sym typeface="Times New Roman"/>
              </a:rPr>
              <a:t>Al-Anon/Alateen Service Manual</a:t>
            </a:r>
            <a:r>
              <a:rPr lang="en-US">
                <a:solidFill>
                  <a:srgbClr val="000000"/>
                </a:solidFill>
                <a:latin typeface="Times New Roman"/>
                <a:ea typeface="Times New Roman"/>
                <a:cs typeface="Times New Roman"/>
                <a:sym typeface="Times New Roman"/>
              </a:rPr>
              <a:t> (P-24/27)</a:t>
            </a:r>
            <a:endParaRPr/>
          </a:p>
          <a:p>
            <a:pPr marL="0" lvl="0" indent="0" algn="l" rtl="0">
              <a:spcBef>
                <a:spcPts val="360"/>
              </a:spcBef>
              <a:spcAft>
                <a:spcPts val="0"/>
              </a:spcAft>
              <a:buNone/>
            </a:pPr>
            <a:r>
              <a:rPr lang="en-US" i="1">
                <a:solidFill>
                  <a:srgbClr val="000000"/>
                </a:solidFill>
                <a:latin typeface="Times New Roman"/>
                <a:ea typeface="Times New Roman"/>
                <a:cs typeface="Times New Roman"/>
                <a:sym typeface="Times New Roman"/>
              </a:rPr>
              <a:t>Alateen Safety Guidelines</a:t>
            </a:r>
            <a:r>
              <a:rPr lang="en-US">
                <a:solidFill>
                  <a:srgbClr val="000000"/>
                </a:solidFill>
                <a:latin typeface="Times New Roman"/>
                <a:ea typeface="Times New Roman"/>
                <a:cs typeface="Times New Roman"/>
                <a:sym typeface="Times New Roman"/>
              </a:rPr>
              <a:t> (G-34): “</a:t>
            </a:r>
            <a:r>
              <a:rPr lang="en-US" b="1">
                <a:solidFill>
                  <a:srgbClr val="000000"/>
                </a:solidFill>
                <a:latin typeface="Times New Roman"/>
                <a:ea typeface="Times New Roman"/>
                <a:cs typeface="Times New Roman"/>
                <a:sym typeface="Times New Roman"/>
              </a:rPr>
              <a:t>Make sure a custodial parent/legal guardian signs a permission form when you are transporting his/her child to a meeting or other function.</a:t>
            </a:r>
            <a:r>
              <a:rPr lang="en-US">
                <a:solidFill>
                  <a:srgbClr val="000000"/>
                </a:solidFill>
                <a:latin typeface="Times New Roman"/>
                <a:ea typeface="Times New Roman"/>
                <a:cs typeface="Times New Roman"/>
                <a:sym typeface="Times New Roman"/>
              </a:rPr>
              <a:t>  Have the responsible party sign the permission form in your presence.  This is a legal requirement in most states/provinces.”</a:t>
            </a:r>
            <a:endParaRPr/>
          </a:p>
          <a:p>
            <a:pPr marL="0" lvl="0" indent="0" algn="l" rtl="0">
              <a:spcBef>
                <a:spcPts val="360"/>
              </a:spcBef>
              <a:spcAft>
                <a:spcPts val="0"/>
              </a:spcAft>
              <a:buNone/>
            </a:pPr>
            <a:endParaRPr>
              <a:solidFill>
                <a:srgbClr val="000000"/>
              </a:solidFill>
              <a:latin typeface="Times New Roman"/>
              <a:ea typeface="Times New Roman"/>
              <a:cs typeface="Times New Roman"/>
              <a:sym typeface="Times New Roman"/>
            </a:endParaRPr>
          </a:p>
          <a:p>
            <a:pPr marL="0" lvl="0" indent="0" algn="l" rtl="0">
              <a:spcBef>
                <a:spcPts val="360"/>
              </a:spcBef>
              <a:spcAft>
                <a:spcPts val="0"/>
              </a:spcAft>
              <a:buNone/>
            </a:pPr>
            <a:endParaRPr>
              <a:solidFill>
                <a:srgbClr val="000000"/>
              </a:solidFill>
              <a:latin typeface="Times New Roman"/>
              <a:ea typeface="Times New Roman"/>
              <a:cs typeface="Times New Roman"/>
              <a:sym typeface="Times New Roman"/>
            </a:endParaRPr>
          </a:p>
          <a:p>
            <a:pPr marL="0" lvl="0" indent="0" algn="l" rtl="0">
              <a:spcBef>
                <a:spcPts val="360"/>
              </a:spcBef>
              <a:spcAft>
                <a:spcPts val="0"/>
              </a:spcAft>
              <a:buNone/>
            </a:pPr>
            <a:endParaRPr>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5: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18</a:t>
            </a:fld>
            <a:endParaRPr sz="1200">
              <a:solidFill>
                <a:schemeClr val="dk1"/>
              </a:solidFill>
              <a:latin typeface="Arial"/>
              <a:ea typeface="Arial"/>
              <a:cs typeface="Arial"/>
              <a:sym typeface="Arial"/>
            </a:endParaRPr>
          </a:p>
        </p:txBody>
      </p:sp>
      <p:sp>
        <p:nvSpPr>
          <p:cNvPr id="220" name="Google Shape;220;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1" name="Google Shape;221;p25: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360"/>
              </a:spcBef>
              <a:spcAft>
                <a:spcPts val="0"/>
              </a:spcAft>
              <a:buNone/>
            </a:pPr>
            <a:endParaRPr b="1">
              <a:solidFill>
                <a:srgbClr val="000000"/>
              </a:solidFill>
              <a:latin typeface="Times New Roman"/>
              <a:ea typeface="Times New Roman"/>
              <a:cs typeface="Times New Roman"/>
              <a:sym typeface="Times New Roman"/>
            </a:endParaRPr>
          </a:p>
          <a:p>
            <a:pPr marL="0" lvl="0" indent="0" algn="l" rtl="0">
              <a:spcBef>
                <a:spcPts val="360"/>
              </a:spcBef>
              <a:spcAft>
                <a:spcPts val="0"/>
              </a:spcAft>
              <a:buNone/>
            </a:pPr>
            <a:r>
              <a:rPr lang="en-US" b="1">
                <a:solidFill>
                  <a:srgbClr val="000000"/>
                </a:solidFill>
                <a:latin typeface="Times New Roman"/>
                <a:ea typeface="Times New Roman"/>
                <a:cs typeface="Times New Roman"/>
                <a:sym typeface="Times New Roman"/>
              </a:rPr>
              <a:t>References:</a:t>
            </a:r>
            <a:endParaRPr/>
          </a:p>
          <a:p>
            <a:pPr marL="0" lvl="0" indent="0" algn="l" rtl="0">
              <a:spcBef>
                <a:spcPts val="360"/>
              </a:spcBef>
              <a:spcAft>
                <a:spcPts val="0"/>
              </a:spcAft>
              <a:buNone/>
            </a:pPr>
            <a:r>
              <a:rPr lang="en-US" i="1">
                <a:solidFill>
                  <a:srgbClr val="000000"/>
                </a:solidFill>
                <a:latin typeface="Times New Roman"/>
                <a:ea typeface="Times New Roman"/>
                <a:cs typeface="Times New Roman"/>
                <a:sym typeface="Times New Roman"/>
              </a:rPr>
              <a:t>2014-2017 Al-Anon/Alateen Service Manual</a:t>
            </a:r>
            <a:r>
              <a:rPr lang="en-US">
                <a:solidFill>
                  <a:srgbClr val="000000"/>
                </a:solidFill>
                <a:latin typeface="Times New Roman"/>
                <a:ea typeface="Times New Roman"/>
                <a:cs typeface="Times New Roman"/>
                <a:sym typeface="Times New Roman"/>
              </a:rPr>
              <a:t> (P-24/27, page 89):  “An Alateen group may hold an occasional (annual, biannual or quarterly) public outreach open meeting for the purpose of introducing Alateen to Al-Anon members, A.A., professionals, teachers, and other members of the community.”</a:t>
            </a:r>
            <a:endParaRPr/>
          </a:p>
          <a:p>
            <a:pPr marL="0" lvl="0" indent="0" algn="l" rtl="0">
              <a:spcBef>
                <a:spcPts val="360"/>
              </a:spcBef>
              <a:spcAft>
                <a:spcPts val="0"/>
              </a:spcAft>
              <a:buNone/>
            </a:pPr>
            <a:r>
              <a:rPr lang="en-US" i="1">
                <a:solidFill>
                  <a:srgbClr val="000000"/>
                </a:solidFill>
                <a:latin typeface="Times New Roman"/>
                <a:ea typeface="Times New Roman"/>
                <a:cs typeface="Times New Roman"/>
                <a:sym typeface="Times New Roman"/>
              </a:rPr>
              <a:t>Alateen Safety Guidelines</a:t>
            </a:r>
            <a:r>
              <a:rPr lang="en-US">
                <a:solidFill>
                  <a:srgbClr val="000000"/>
                </a:solidFill>
                <a:latin typeface="Times New Roman"/>
                <a:ea typeface="Times New Roman"/>
                <a:cs typeface="Times New Roman"/>
                <a:sym typeface="Times New Roman"/>
              </a:rPr>
              <a:t> (G-34)</a:t>
            </a:r>
            <a:endParaRPr/>
          </a:p>
          <a:p>
            <a:pPr marL="0" lvl="0" indent="0" algn="l" rtl="0">
              <a:spcBef>
                <a:spcPts val="360"/>
              </a:spcBef>
              <a:spcAft>
                <a:spcPts val="0"/>
              </a:spcAft>
              <a:buNone/>
            </a:pPr>
            <a:r>
              <a:rPr lang="en-US">
                <a:solidFill>
                  <a:srgbClr val="000000"/>
                </a:solidFill>
                <a:latin typeface="Times New Roman"/>
                <a:ea typeface="Times New Roman"/>
                <a:cs typeface="Times New Roman"/>
                <a:sym typeface="Times New Roman"/>
              </a:rPr>
              <a:t>Alateen Service e-Manual on the Members’ Web Site</a:t>
            </a:r>
            <a:endParaRPr/>
          </a:p>
          <a:p>
            <a:pPr marL="0" lvl="0" indent="0" algn="l" rtl="0">
              <a:spcBef>
                <a:spcPts val="360"/>
              </a:spcBef>
              <a:spcAft>
                <a:spcPts val="0"/>
              </a:spcAft>
              <a:buNone/>
            </a:pPr>
            <a:endParaRPr>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6: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19</a:t>
            </a:fld>
            <a:endParaRPr sz="1200">
              <a:solidFill>
                <a:schemeClr val="dk1"/>
              </a:solidFill>
              <a:latin typeface="Arial"/>
              <a:ea typeface="Arial"/>
              <a:cs typeface="Arial"/>
              <a:sym typeface="Arial"/>
            </a:endParaRPr>
          </a:p>
        </p:txBody>
      </p:sp>
      <p:sp>
        <p:nvSpPr>
          <p:cNvPr id="228" name="Google Shape;228;p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26: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None/>
            </a:pPr>
            <a:r>
              <a:rPr lang="en-US" b="1">
                <a:solidFill>
                  <a:srgbClr val="000000"/>
                </a:solidFill>
                <a:latin typeface="Times New Roman"/>
                <a:ea typeface="Times New Roman"/>
                <a:cs typeface="Times New Roman"/>
                <a:sym typeface="Times New Roman"/>
              </a:rPr>
              <a:t>References:</a:t>
            </a:r>
            <a:endParaRPr/>
          </a:p>
          <a:p>
            <a:pPr marL="0" marR="0" lvl="0" indent="0" algn="l" rtl="0">
              <a:lnSpc>
                <a:spcPct val="100000"/>
              </a:lnSpc>
              <a:spcBef>
                <a:spcPts val="0"/>
              </a:spcBef>
              <a:spcAft>
                <a:spcPts val="0"/>
              </a:spcAft>
              <a:buClr>
                <a:srgbClr val="000000"/>
              </a:buClr>
              <a:buSzPts val="1200"/>
              <a:buFont typeface="Times New Roman"/>
              <a:buNone/>
            </a:pPr>
            <a:r>
              <a:rPr lang="en-US" i="1">
                <a:solidFill>
                  <a:srgbClr val="000000"/>
                </a:solidFill>
                <a:latin typeface="Times New Roman"/>
                <a:ea typeface="Times New Roman"/>
                <a:cs typeface="Times New Roman"/>
                <a:sym typeface="Times New Roman"/>
              </a:rPr>
              <a:t>Starting an Alateen Group</a:t>
            </a:r>
            <a:r>
              <a:rPr lang="en-US">
                <a:solidFill>
                  <a:srgbClr val="000000"/>
                </a:solidFill>
                <a:latin typeface="Times New Roman"/>
                <a:ea typeface="Times New Roman"/>
                <a:cs typeface="Times New Roman"/>
                <a:sym typeface="Times New Roman"/>
              </a:rPr>
              <a:t> (G-19): “Limited Access Meetings meet at locations where general membership may not be able to attend (such as a school or group home). Alateen Group Sponsors in limited access groups must also be certified through their Area Alateen process in addition to complying with any facility requirements. More information on school meetings is available in </a:t>
            </a:r>
            <a:r>
              <a:rPr lang="en-US" i="1">
                <a:solidFill>
                  <a:srgbClr val="000000"/>
                </a:solidFill>
                <a:latin typeface="Times New Roman"/>
                <a:ea typeface="Times New Roman"/>
                <a:cs typeface="Times New Roman"/>
                <a:sym typeface="Times New Roman"/>
              </a:rPr>
              <a:t>Alateen Meetings in Schools </a:t>
            </a:r>
            <a:r>
              <a:rPr lang="en-US">
                <a:solidFill>
                  <a:srgbClr val="000000"/>
                </a:solidFill>
                <a:latin typeface="Times New Roman"/>
                <a:ea typeface="Times New Roman"/>
                <a:cs typeface="Times New Roman"/>
                <a:sym typeface="Times New Roman"/>
              </a:rPr>
              <a:t>(G-5) and </a:t>
            </a:r>
            <a:r>
              <a:rPr lang="en-US" i="1">
                <a:solidFill>
                  <a:srgbClr val="000000"/>
                </a:solidFill>
                <a:latin typeface="Times New Roman"/>
                <a:ea typeface="Times New Roman"/>
                <a:cs typeface="Times New Roman"/>
                <a:sym typeface="Times New Roman"/>
              </a:rPr>
              <a:t>Information for the Educator: Alateen Meetings in Schools </a:t>
            </a:r>
            <a:r>
              <a:rPr lang="en-US">
                <a:solidFill>
                  <a:srgbClr val="000000"/>
                </a:solidFill>
                <a:latin typeface="Times New Roman"/>
                <a:ea typeface="Times New Roman"/>
                <a:cs typeface="Times New Roman"/>
                <a:sym typeface="Times New Roman"/>
              </a:rPr>
              <a:t>leaflet (S-64).”</a:t>
            </a:r>
            <a:endParaRPr/>
          </a:p>
          <a:p>
            <a:pPr marL="0" lvl="0" indent="0" algn="l" rtl="0">
              <a:lnSpc>
                <a:spcPct val="100000"/>
              </a:lnSpc>
              <a:spcBef>
                <a:spcPts val="0"/>
              </a:spcBef>
              <a:spcAft>
                <a:spcPts val="0"/>
              </a:spcAft>
              <a:buNone/>
            </a:pPr>
            <a:r>
              <a:rPr lang="en-US" i="1">
                <a:solidFill>
                  <a:srgbClr val="000000"/>
                </a:solidFill>
                <a:latin typeface="Times New Roman"/>
                <a:ea typeface="Times New Roman"/>
                <a:cs typeface="Times New Roman"/>
                <a:sym typeface="Times New Roman"/>
              </a:rPr>
              <a:t>Alateen Meetings in Schools </a:t>
            </a:r>
            <a:r>
              <a:rPr lang="en-US">
                <a:solidFill>
                  <a:srgbClr val="000000"/>
                </a:solidFill>
                <a:latin typeface="Times New Roman"/>
                <a:ea typeface="Times New Roman"/>
                <a:cs typeface="Times New Roman"/>
                <a:sym typeface="Times New Roman"/>
              </a:rPr>
              <a:t>(G-5)</a:t>
            </a:r>
            <a:endParaRPr/>
          </a:p>
          <a:p>
            <a:pPr marL="0" lvl="0" indent="0" algn="l" rtl="0">
              <a:lnSpc>
                <a:spcPct val="100000"/>
              </a:lnSpc>
              <a:spcBef>
                <a:spcPts val="0"/>
              </a:spcBef>
              <a:spcAft>
                <a:spcPts val="0"/>
              </a:spcAft>
              <a:buNone/>
            </a:pPr>
            <a:r>
              <a:rPr lang="en-US" i="1">
                <a:solidFill>
                  <a:srgbClr val="000000"/>
                </a:solidFill>
                <a:latin typeface="Times New Roman"/>
                <a:ea typeface="Times New Roman"/>
                <a:cs typeface="Times New Roman"/>
                <a:sym typeface="Times New Roman"/>
              </a:rPr>
              <a:t>Information for the Educator: Alateen Meetings in Schools </a:t>
            </a:r>
            <a:r>
              <a:rPr lang="en-US">
                <a:solidFill>
                  <a:srgbClr val="000000"/>
                </a:solidFill>
                <a:latin typeface="Times New Roman"/>
                <a:ea typeface="Times New Roman"/>
                <a:cs typeface="Times New Roman"/>
                <a:sym typeface="Times New Roman"/>
              </a:rPr>
              <a:t>leaflet (S-64)</a:t>
            </a:r>
            <a:endParaRPr/>
          </a:p>
          <a:p>
            <a:pPr marL="0" lvl="0" indent="0" algn="l" rtl="0">
              <a:lnSpc>
                <a:spcPct val="100000"/>
              </a:lnSpc>
              <a:spcBef>
                <a:spcPts val="0"/>
              </a:spcBef>
              <a:spcAft>
                <a:spcPts val="0"/>
              </a:spcAft>
              <a:buNone/>
            </a:pPr>
            <a:r>
              <a:rPr lang="en-US" i="1">
                <a:solidFill>
                  <a:srgbClr val="000000"/>
                </a:solidFill>
                <a:latin typeface="Times New Roman"/>
                <a:ea typeface="Times New Roman"/>
                <a:cs typeface="Times New Roman"/>
                <a:sym typeface="Times New Roman"/>
              </a:rPr>
              <a:t>Al-Anon &amp; Alateen Groups at Work (P-24)</a:t>
            </a:r>
            <a:endParaRPr>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US" i="1">
                <a:solidFill>
                  <a:srgbClr val="000000"/>
                </a:solidFill>
                <a:latin typeface="Times New Roman"/>
                <a:ea typeface="Times New Roman"/>
                <a:cs typeface="Times New Roman"/>
                <a:sym typeface="Times New Roman"/>
              </a:rPr>
              <a:t>Alateen Safety Guidelines</a:t>
            </a:r>
            <a:r>
              <a:rPr lang="en-US">
                <a:solidFill>
                  <a:srgbClr val="000000"/>
                </a:solidFill>
                <a:latin typeface="Times New Roman"/>
                <a:ea typeface="Times New Roman"/>
                <a:cs typeface="Times New Roman"/>
                <a:sym typeface="Times New Roman"/>
              </a:rPr>
              <a:t> (G-34)</a:t>
            </a:r>
            <a:endParaRPr/>
          </a:p>
          <a:p>
            <a:pPr marL="0" lvl="0" indent="0" algn="l" rtl="0">
              <a:lnSpc>
                <a:spcPct val="100000"/>
              </a:lnSpc>
              <a:spcBef>
                <a:spcPts val="0"/>
              </a:spcBef>
              <a:spcAft>
                <a:spcPts val="0"/>
              </a:spcAft>
              <a:buNone/>
            </a:pPr>
            <a:r>
              <a:rPr lang="en-US" b="0">
                <a:solidFill>
                  <a:srgbClr val="000000"/>
                </a:solidFill>
                <a:latin typeface="Times New Roman"/>
                <a:ea typeface="Times New Roman"/>
                <a:cs typeface="Times New Roman"/>
                <a:sym typeface="Times New Roman"/>
              </a:rPr>
              <a:t>Alateen Service e-Manual on the Members’ Web Site</a:t>
            </a:r>
            <a:endParaRPr b="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000" b="1">
              <a:latin typeface="Garamond"/>
              <a:ea typeface="Garamond"/>
              <a:cs typeface="Garamond"/>
              <a:sym typeface="Garamond"/>
            </a:endParaRPr>
          </a:p>
          <a:p>
            <a:pPr marL="0" lvl="0" indent="0" algn="l" rtl="0">
              <a:lnSpc>
                <a:spcPct val="100000"/>
              </a:lnSpc>
              <a:spcBef>
                <a:spcPts val="0"/>
              </a:spcBef>
              <a:spcAft>
                <a:spcPts val="0"/>
              </a:spcAft>
              <a:buNone/>
            </a:pPr>
            <a:endParaRPr sz="1000" b="1">
              <a:latin typeface="Garamond"/>
              <a:ea typeface="Garamond"/>
              <a:cs typeface="Garamond"/>
              <a:sym typeface="Garamon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
        <p:nvSpPr>
          <p:cNvPr id="102" name="Google Shape;102;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3" name="Google Shape;103;p4: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300"/>
              </a:spcBef>
              <a:spcAft>
                <a:spcPts val="0"/>
              </a:spcAft>
              <a:buNone/>
            </a:pPr>
            <a:endParaRPr sz="100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7: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20</a:t>
            </a:fld>
            <a:endParaRPr sz="1200">
              <a:solidFill>
                <a:schemeClr val="dk1"/>
              </a:solidFill>
              <a:latin typeface="Arial"/>
              <a:ea typeface="Arial"/>
              <a:cs typeface="Arial"/>
              <a:sym typeface="Arial"/>
            </a:endParaRPr>
          </a:p>
        </p:txBody>
      </p:sp>
      <p:sp>
        <p:nvSpPr>
          <p:cNvPr id="235" name="Google Shape;235;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6" name="Google Shape;236;p27: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457200" lvl="1" indent="0" algn="l" rtl="0">
              <a:spcBef>
                <a:spcPts val="0"/>
              </a:spcBef>
              <a:spcAft>
                <a:spcPts val="0"/>
              </a:spcAft>
              <a:buClr>
                <a:schemeClr val="dk1"/>
              </a:buClr>
              <a:buSzPts val="1100"/>
              <a:buFont typeface="Arial"/>
              <a:buNone/>
            </a:pPr>
            <a:endParaRPr sz="11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US" sz="1100" b="1">
                <a:solidFill>
                  <a:srgbClr val="000000"/>
                </a:solidFill>
                <a:latin typeface="Times New Roman"/>
                <a:ea typeface="Times New Roman"/>
                <a:cs typeface="Times New Roman"/>
                <a:sym typeface="Times New Roman"/>
              </a:rPr>
              <a:t>References:</a:t>
            </a:r>
            <a:endParaRPr/>
          </a:p>
          <a:p>
            <a:pPr marL="0" lvl="0" indent="0" algn="l" rtl="0">
              <a:spcBef>
                <a:spcPts val="0"/>
              </a:spcBef>
              <a:spcAft>
                <a:spcPts val="0"/>
              </a:spcAft>
              <a:buNone/>
            </a:pPr>
            <a:r>
              <a:rPr lang="en-US" sz="1100" i="1">
                <a:solidFill>
                  <a:srgbClr val="000000"/>
                </a:solidFill>
                <a:latin typeface="Times New Roman"/>
                <a:ea typeface="Times New Roman"/>
                <a:cs typeface="Times New Roman"/>
                <a:sym typeface="Times New Roman"/>
              </a:rPr>
              <a:t>Al-Anon Family Groups Conference Approved Literature Catalog </a:t>
            </a:r>
            <a:r>
              <a:rPr lang="en-US" sz="1100">
                <a:solidFill>
                  <a:srgbClr val="000000"/>
                </a:solidFill>
                <a:latin typeface="Times New Roman"/>
                <a:ea typeface="Times New Roman"/>
                <a:cs typeface="Times New Roman"/>
                <a:sym typeface="Times New Roman"/>
              </a:rPr>
              <a:t>(S-15)</a:t>
            </a:r>
            <a:endParaRPr/>
          </a:p>
          <a:p>
            <a:pPr marL="0" lvl="0" indent="0" algn="l" rtl="0">
              <a:spcBef>
                <a:spcPts val="0"/>
              </a:spcBef>
              <a:spcAft>
                <a:spcPts val="0"/>
              </a:spcAft>
              <a:buNone/>
            </a:pPr>
            <a:r>
              <a:rPr lang="en-US" sz="1100" i="1">
                <a:solidFill>
                  <a:srgbClr val="000000"/>
                </a:solidFill>
                <a:latin typeface="Times New Roman"/>
                <a:ea typeface="Times New Roman"/>
                <a:cs typeface="Times New Roman"/>
                <a:sym typeface="Times New Roman"/>
              </a:rPr>
              <a:t>Al-Anon/Alateen Service Manual</a:t>
            </a:r>
            <a:r>
              <a:rPr lang="en-US" sz="1100">
                <a:solidFill>
                  <a:srgbClr val="000000"/>
                </a:solidFill>
                <a:latin typeface="Times New Roman"/>
                <a:ea typeface="Times New Roman"/>
                <a:cs typeface="Times New Roman"/>
                <a:sym typeface="Times New Roman"/>
              </a:rPr>
              <a:t> (P-24/27)</a:t>
            </a:r>
            <a:endParaRPr/>
          </a:p>
          <a:p>
            <a:pPr marL="0" lvl="0" indent="0" algn="l" rtl="0">
              <a:spcBef>
                <a:spcPts val="0"/>
              </a:spcBef>
              <a:spcAft>
                <a:spcPts val="0"/>
              </a:spcAft>
              <a:buNone/>
            </a:pPr>
            <a:r>
              <a:rPr lang="en-US" sz="1100" i="1">
                <a:solidFill>
                  <a:srgbClr val="000000"/>
                </a:solidFill>
                <a:latin typeface="Times New Roman"/>
                <a:ea typeface="Times New Roman"/>
                <a:cs typeface="Times New Roman"/>
                <a:sym typeface="Times New Roman"/>
              </a:rPr>
              <a:t>Alateen Safety Guidelines</a:t>
            </a:r>
            <a:r>
              <a:rPr lang="en-US" sz="1100">
                <a:solidFill>
                  <a:srgbClr val="000000"/>
                </a:solidFill>
                <a:latin typeface="Times New Roman"/>
                <a:ea typeface="Times New Roman"/>
                <a:cs typeface="Times New Roman"/>
                <a:sym typeface="Times New Roman"/>
              </a:rPr>
              <a:t> (G-34)</a:t>
            </a:r>
            <a:endParaRPr/>
          </a:p>
          <a:p>
            <a:pPr marL="0" lvl="0" indent="0" algn="l" rtl="0">
              <a:spcBef>
                <a:spcPts val="0"/>
              </a:spcBef>
              <a:spcAft>
                <a:spcPts val="0"/>
              </a:spcAft>
              <a:buNone/>
            </a:pPr>
            <a:r>
              <a:rPr lang="en-US" sz="1100" i="1">
                <a:solidFill>
                  <a:srgbClr val="000000"/>
                </a:solidFill>
                <a:latin typeface="Times New Roman"/>
                <a:ea typeface="Times New Roman"/>
                <a:cs typeface="Times New Roman"/>
                <a:sym typeface="Times New Roman"/>
              </a:rPr>
              <a:t>Alateen Conferences</a:t>
            </a:r>
            <a:r>
              <a:rPr lang="en-US" sz="1100">
                <a:solidFill>
                  <a:srgbClr val="000000"/>
                </a:solidFill>
                <a:latin typeface="Times New Roman"/>
                <a:ea typeface="Times New Roman"/>
                <a:cs typeface="Times New Roman"/>
                <a:sym typeface="Times New Roman"/>
              </a:rPr>
              <a:t> (G-16)</a:t>
            </a:r>
            <a:endParaRPr/>
          </a:p>
          <a:p>
            <a:pPr marL="0" lvl="0" indent="0" algn="l" rtl="0">
              <a:spcBef>
                <a:spcPts val="0"/>
              </a:spcBef>
              <a:spcAft>
                <a:spcPts val="0"/>
              </a:spcAft>
              <a:buNone/>
            </a:pPr>
            <a:r>
              <a:rPr lang="en-US" sz="1100" i="1">
                <a:solidFill>
                  <a:srgbClr val="000000"/>
                </a:solidFill>
                <a:latin typeface="Times New Roman"/>
                <a:ea typeface="Times New Roman"/>
                <a:cs typeface="Times New Roman"/>
                <a:sym typeface="Times New Roman"/>
              </a:rPr>
              <a:t>Starting an Alateen Group</a:t>
            </a:r>
            <a:r>
              <a:rPr lang="en-US" sz="1100">
                <a:solidFill>
                  <a:srgbClr val="000000"/>
                </a:solidFill>
                <a:latin typeface="Times New Roman"/>
                <a:ea typeface="Times New Roman"/>
                <a:cs typeface="Times New Roman"/>
                <a:sym typeface="Times New Roman"/>
              </a:rPr>
              <a:t> (G-19)</a:t>
            </a:r>
            <a:endParaRPr/>
          </a:p>
          <a:p>
            <a:pPr marL="0" lvl="0" indent="0" algn="l" rtl="0">
              <a:spcBef>
                <a:spcPts val="0"/>
              </a:spcBef>
              <a:spcAft>
                <a:spcPts val="0"/>
              </a:spcAft>
              <a:buNone/>
            </a:pPr>
            <a:endParaRPr sz="11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1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1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1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8: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21</a:t>
            </a:fld>
            <a:endParaRPr sz="1200">
              <a:solidFill>
                <a:schemeClr val="dk1"/>
              </a:solidFill>
              <a:latin typeface="Arial"/>
              <a:ea typeface="Arial"/>
              <a:cs typeface="Arial"/>
              <a:sym typeface="Arial"/>
            </a:endParaRPr>
          </a:p>
        </p:txBody>
      </p:sp>
      <p:sp>
        <p:nvSpPr>
          <p:cNvPr id="243" name="Google Shape;243;p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4" name="Google Shape;244;p28: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360"/>
              </a:spcBef>
              <a:spcAft>
                <a:spcPts val="0"/>
              </a:spcAft>
              <a:buNone/>
            </a:pPr>
            <a:endParaRPr>
              <a:solidFill>
                <a:srgbClr val="000000"/>
              </a:solidFill>
              <a:latin typeface="Times New Roman"/>
              <a:ea typeface="Times New Roman"/>
              <a:cs typeface="Times New Roman"/>
              <a:sym typeface="Times New Roman"/>
            </a:endParaRPr>
          </a:p>
          <a:p>
            <a:pPr marL="0" lvl="0" indent="0" algn="l" rtl="0">
              <a:spcBef>
                <a:spcPts val="300"/>
              </a:spcBef>
              <a:spcAft>
                <a:spcPts val="0"/>
              </a:spcAft>
              <a:buNone/>
            </a:pPr>
            <a:endParaRPr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abd7961afe_0_0:notes"/>
          <p:cNvSpPr txBox="1">
            <a:spLocks noGrp="1"/>
          </p:cNvSpPr>
          <p:nvPr>
            <p:ph type="sldNum" idx="12"/>
          </p:nvPr>
        </p:nvSpPr>
        <p:spPr>
          <a:xfrm>
            <a:off x="3970338" y="8829675"/>
            <a:ext cx="3038400" cy="4650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
        <p:nvSpPr>
          <p:cNvPr id="110" name="Google Shape;110;gabd7961afe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gabd7961afe_0_0:notes"/>
          <p:cNvSpPr txBox="1">
            <a:spLocks noGrp="1"/>
          </p:cNvSpPr>
          <p:nvPr>
            <p:ph type="body" idx="1"/>
          </p:nvPr>
        </p:nvSpPr>
        <p:spPr>
          <a:xfrm>
            <a:off x="701675" y="4416425"/>
            <a:ext cx="5607000" cy="4183200"/>
          </a:xfrm>
          <a:prstGeom prst="rect">
            <a:avLst/>
          </a:prstGeom>
          <a:noFill/>
          <a:ln>
            <a:noFill/>
          </a:ln>
        </p:spPr>
        <p:txBody>
          <a:bodyPr spcFirstLastPara="1" wrap="square" lIns="93175" tIns="46575" rIns="93175" bIns="46575" anchor="t" anchorCtr="0">
            <a:noAutofit/>
          </a:bodyPr>
          <a:lstStyle/>
          <a:p>
            <a:pPr marL="0" lvl="0" indent="0" algn="l" rtl="0">
              <a:spcBef>
                <a:spcPts val="300"/>
              </a:spcBef>
              <a:spcAft>
                <a:spcPts val="0"/>
              </a:spcAft>
              <a:buNone/>
            </a:pPr>
            <a:endParaRPr sz="10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
        <p:nvSpPr>
          <p:cNvPr id="118" name="Google Shape;118;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9" name="Google Shape;119;p5: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sz="1000" b="1">
              <a:latin typeface="Garamond"/>
              <a:ea typeface="Garamond"/>
              <a:cs typeface="Garamond"/>
              <a:sym typeface="Garamon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
        <p:nvSpPr>
          <p:cNvPr id="126" name="Google Shape;126;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 name="Google Shape;127;p6: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b="1">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US" b="1">
                <a:solidFill>
                  <a:srgbClr val="000000"/>
                </a:solidFill>
                <a:latin typeface="Times New Roman"/>
                <a:ea typeface="Times New Roman"/>
                <a:cs typeface="Times New Roman"/>
                <a:sym typeface="Times New Roman"/>
              </a:rPr>
              <a:t>References:</a:t>
            </a:r>
            <a:endParaRPr/>
          </a:p>
          <a:p>
            <a:pPr marL="0" lvl="0" indent="0" algn="l" rtl="0">
              <a:spcBef>
                <a:spcPts val="0"/>
              </a:spcBef>
              <a:spcAft>
                <a:spcPts val="0"/>
              </a:spcAft>
              <a:buNone/>
            </a:pPr>
            <a:r>
              <a:rPr lang="en-US" i="1">
                <a:solidFill>
                  <a:srgbClr val="000000"/>
                </a:solidFill>
                <a:latin typeface="Times New Roman"/>
                <a:ea typeface="Times New Roman"/>
                <a:cs typeface="Times New Roman"/>
                <a:sym typeface="Times New Roman"/>
              </a:rPr>
              <a:t>How Can I Help My Children</a:t>
            </a:r>
            <a:r>
              <a:rPr lang="en-US">
                <a:solidFill>
                  <a:srgbClr val="000000"/>
                </a:solidFill>
                <a:latin typeface="Times New Roman"/>
                <a:ea typeface="Times New Roman"/>
                <a:cs typeface="Times New Roman"/>
                <a:sym typeface="Times New Roman"/>
              </a:rPr>
              <a:t> (P-9) is an excellent resource for parents.</a:t>
            </a:r>
            <a:endParaRPr/>
          </a:p>
          <a:p>
            <a:pPr marL="0" lvl="0" indent="0" algn="l" rtl="0">
              <a:spcBef>
                <a:spcPts val="0"/>
              </a:spcBef>
              <a:spcAft>
                <a:spcPts val="0"/>
              </a:spcAft>
              <a:buNone/>
            </a:pPr>
            <a:r>
              <a:rPr lang="en-US" i="1">
                <a:solidFill>
                  <a:srgbClr val="000000"/>
                </a:solidFill>
                <a:latin typeface="Times New Roman"/>
                <a:ea typeface="Times New Roman"/>
                <a:cs typeface="Times New Roman"/>
                <a:sym typeface="Times New Roman"/>
              </a:rPr>
              <a:t>Alateen Safety Guidelines</a:t>
            </a:r>
            <a:r>
              <a:rPr lang="en-US">
                <a:solidFill>
                  <a:srgbClr val="000000"/>
                </a:solidFill>
                <a:latin typeface="Times New Roman"/>
                <a:ea typeface="Times New Roman"/>
                <a:cs typeface="Times New Roman"/>
                <a:sym typeface="Times New Roman"/>
              </a:rPr>
              <a:t> (G-34)</a:t>
            </a:r>
            <a:endParaRPr/>
          </a:p>
          <a:p>
            <a:pPr marL="0" lvl="0" indent="0" algn="l" rtl="0">
              <a:spcBef>
                <a:spcPts val="0"/>
              </a:spcBef>
              <a:spcAft>
                <a:spcPts val="0"/>
              </a:spcAft>
              <a:buNone/>
            </a:pPr>
            <a:r>
              <a:rPr lang="en-US" i="1">
                <a:solidFill>
                  <a:srgbClr val="000000"/>
                </a:solidFill>
                <a:latin typeface="Times New Roman"/>
                <a:ea typeface="Times New Roman"/>
                <a:cs typeface="Times New Roman"/>
                <a:sym typeface="Times New Roman"/>
              </a:rPr>
              <a:t>Al-Anon/Alateen Service Manual</a:t>
            </a:r>
            <a:r>
              <a:rPr lang="en-US">
                <a:solidFill>
                  <a:srgbClr val="000000"/>
                </a:solidFill>
                <a:latin typeface="Times New Roman"/>
                <a:ea typeface="Times New Roman"/>
                <a:cs typeface="Times New Roman"/>
                <a:sym typeface="Times New Roman"/>
              </a:rPr>
              <a:t> (P-24/27)</a:t>
            </a:r>
            <a:endParaRPr/>
          </a:p>
          <a:p>
            <a:pPr marL="0" lvl="0" indent="0" algn="l" rtl="0">
              <a:spcBef>
                <a:spcPts val="0"/>
              </a:spcBef>
              <a:spcAft>
                <a:spcPts val="0"/>
              </a:spcAft>
              <a:buNone/>
            </a:pPr>
            <a:endParaRPr b="1">
              <a:solidFill>
                <a:srgbClr val="000000"/>
              </a:solidFill>
              <a:latin typeface="Times New Roman"/>
              <a:ea typeface="Times New Roman"/>
              <a:cs typeface="Times New Roman"/>
              <a:sym typeface="Times New Roman"/>
            </a:endParaRPr>
          </a:p>
          <a:p>
            <a:pPr marL="0" lvl="0" indent="0" algn="l" rtl="0">
              <a:spcBef>
                <a:spcPts val="360"/>
              </a:spcBef>
              <a:spcAft>
                <a:spcPts val="0"/>
              </a:spcAft>
              <a:buNone/>
            </a:pPr>
            <a:endParaRPr b="1">
              <a:solidFill>
                <a:srgbClr val="000000"/>
              </a:solidFill>
              <a:latin typeface="Times New Roman"/>
              <a:ea typeface="Times New Roman"/>
              <a:cs typeface="Times New Roman"/>
              <a:sym typeface="Times New Roman"/>
            </a:endParaRPr>
          </a:p>
          <a:p>
            <a:pPr marL="0" lvl="0" indent="0" algn="l" rtl="0">
              <a:spcBef>
                <a:spcPts val="360"/>
              </a:spcBef>
              <a:spcAft>
                <a:spcPts val="0"/>
              </a:spcAft>
              <a:buNone/>
            </a:pPr>
            <a:endParaRPr>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
        <p:nvSpPr>
          <p:cNvPr id="134" name="Google Shape;134;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 name="Google Shape;135;p7: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000" b="1">
                <a:solidFill>
                  <a:srgbClr val="000000"/>
                </a:solidFill>
                <a:latin typeface="Times New Roman"/>
                <a:ea typeface="Times New Roman"/>
                <a:cs typeface="Times New Roman"/>
                <a:sym typeface="Times New Roman"/>
              </a:rPr>
              <a:t>References:</a:t>
            </a:r>
            <a:endParaRPr/>
          </a:p>
          <a:p>
            <a:pPr marL="0" lvl="0" indent="0" algn="l" rtl="0">
              <a:spcBef>
                <a:spcPts val="0"/>
              </a:spcBef>
              <a:spcAft>
                <a:spcPts val="0"/>
              </a:spcAft>
              <a:buNone/>
            </a:pPr>
            <a:r>
              <a:rPr lang="en-US" sz="1000">
                <a:solidFill>
                  <a:srgbClr val="000000"/>
                </a:solidFill>
                <a:latin typeface="Times New Roman"/>
                <a:ea typeface="Times New Roman"/>
                <a:cs typeface="Times New Roman"/>
                <a:sym typeface="Times New Roman"/>
              </a:rPr>
              <a:t>From the </a:t>
            </a:r>
            <a:r>
              <a:rPr lang="en-US" sz="1000" i="1">
                <a:solidFill>
                  <a:srgbClr val="000000"/>
                </a:solidFill>
                <a:latin typeface="Times New Roman"/>
                <a:ea typeface="Times New Roman"/>
                <a:cs typeface="Times New Roman"/>
                <a:sym typeface="Times New Roman"/>
              </a:rPr>
              <a:t>2014-2017 Al-Anon/Alateen  Service Manual </a:t>
            </a:r>
            <a:r>
              <a:rPr lang="en-US" sz="1000">
                <a:solidFill>
                  <a:srgbClr val="000000"/>
                </a:solidFill>
                <a:latin typeface="Times New Roman"/>
                <a:ea typeface="Times New Roman"/>
                <a:cs typeface="Times New Roman"/>
                <a:sym typeface="Times New Roman"/>
              </a:rPr>
              <a:t>(P-24/27), page 88:  “An Alateen Group Sponsor is an adult member of Al-Anon who attends Al-Anon meetings regularly, is currently certified as an Al-Anon Member Involved in Alateen Service though their Area’s Alateen process, and has made a commitment to be of service to an Alateen meeting on a regular basis.”</a:t>
            </a:r>
            <a:endParaRPr/>
          </a:p>
          <a:p>
            <a:pPr marL="0" lvl="0" indent="0" algn="l" rtl="0">
              <a:spcBef>
                <a:spcPts val="0"/>
              </a:spcBef>
              <a:spcAft>
                <a:spcPts val="0"/>
              </a:spcAft>
              <a:buNone/>
            </a:pPr>
            <a:r>
              <a:rPr lang="en-US" sz="1000">
                <a:solidFill>
                  <a:srgbClr val="000000"/>
                </a:solidFill>
                <a:latin typeface="Times New Roman"/>
                <a:ea typeface="Times New Roman"/>
                <a:cs typeface="Times New Roman"/>
                <a:sym typeface="Times New Roman"/>
              </a:rPr>
              <a:t>From the </a:t>
            </a:r>
            <a:r>
              <a:rPr lang="en-US" sz="1000" i="1">
                <a:solidFill>
                  <a:srgbClr val="000000"/>
                </a:solidFill>
                <a:latin typeface="Times New Roman"/>
                <a:ea typeface="Times New Roman"/>
                <a:cs typeface="Times New Roman"/>
                <a:sym typeface="Times New Roman"/>
              </a:rPr>
              <a:t>Alateen Safety Guidelines</a:t>
            </a:r>
            <a:r>
              <a:rPr lang="en-US" sz="1000">
                <a:solidFill>
                  <a:srgbClr val="000000"/>
                </a:solidFill>
                <a:latin typeface="Times New Roman"/>
                <a:ea typeface="Times New Roman"/>
                <a:cs typeface="Times New Roman"/>
                <a:sym typeface="Times New Roman"/>
              </a:rPr>
              <a:t> (G-34):  “AMIAS are to provide direction to assure that emphasis is placed on the Al-Anon/Alateen program of recovery and, to the best of their ability, maintain an atmosphere that will protect the Alateen members from physical and emotional harm.”</a:t>
            </a:r>
            <a:endParaRPr/>
          </a:p>
          <a:p>
            <a:pPr marL="0" lvl="0" indent="0" algn="l" rtl="0">
              <a:spcBef>
                <a:spcPts val="315"/>
              </a:spcBef>
              <a:spcAft>
                <a:spcPts val="0"/>
              </a:spcAft>
              <a:buNone/>
            </a:pPr>
            <a:endParaRPr sz="1050">
              <a:latin typeface="Times New Roman"/>
              <a:ea typeface="Times New Roman"/>
              <a:cs typeface="Times New Roman"/>
              <a:sym typeface="Times New Roman"/>
            </a:endParaRPr>
          </a:p>
          <a:p>
            <a:pPr marL="0" lvl="0" indent="0" algn="l" rtl="0">
              <a:spcBef>
                <a:spcPts val="315"/>
              </a:spcBef>
              <a:spcAft>
                <a:spcPts val="0"/>
              </a:spcAft>
              <a:buNone/>
            </a:pPr>
            <a:endParaRPr sz="1050">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
        <p:nvSpPr>
          <p:cNvPr id="141" name="Google Shape;141;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2" name="Google Shape;142;p9: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200"/>
              <a:buFont typeface="Arial"/>
              <a:buNone/>
            </a:pPr>
            <a:endParaRPr>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US" b="1">
                <a:solidFill>
                  <a:srgbClr val="000000"/>
                </a:solidFill>
                <a:latin typeface="Times New Roman"/>
                <a:ea typeface="Times New Roman"/>
                <a:cs typeface="Times New Roman"/>
                <a:sym typeface="Times New Roman"/>
              </a:rPr>
              <a:t>References:</a:t>
            </a:r>
            <a:endParaRPr/>
          </a:p>
          <a:p>
            <a:pPr marL="0" lvl="0" indent="0" algn="l" rtl="0">
              <a:spcBef>
                <a:spcPts val="0"/>
              </a:spcBef>
              <a:spcAft>
                <a:spcPts val="0"/>
              </a:spcAft>
              <a:buNone/>
            </a:pPr>
            <a:r>
              <a:rPr lang="en-US" i="0">
                <a:solidFill>
                  <a:srgbClr val="000000"/>
                </a:solidFill>
                <a:latin typeface="Times New Roman"/>
                <a:ea typeface="Times New Roman"/>
                <a:cs typeface="Times New Roman"/>
                <a:sym typeface="Times New Roman"/>
              </a:rPr>
              <a:t>Members’ Web site, al-anon.org/members</a:t>
            </a:r>
            <a:endParaRPr/>
          </a:p>
          <a:p>
            <a:pPr marL="0" lvl="0" indent="0" algn="l" rtl="0">
              <a:spcBef>
                <a:spcPts val="0"/>
              </a:spcBef>
              <a:spcAft>
                <a:spcPts val="0"/>
              </a:spcAft>
              <a:buNone/>
            </a:pPr>
            <a:r>
              <a:rPr lang="en-US" i="1">
                <a:solidFill>
                  <a:srgbClr val="000000"/>
                </a:solidFill>
                <a:latin typeface="Times New Roman"/>
                <a:ea typeface="Times New Roman"/>
                <a:cs typeface="Times New Roman"/>
                <a:sym typeface="Times New Roman"/>
              </a:rPr>
              <a:t>2014-2017 Al-Anon/Alateen Groups at Work </a:t>
            </a:r>
            <a:r>
              <a:rPr lang="en-US">
                <a:solidFill>
                  <a:srgbClr val="000000"/>
                </a:solidFill>
                <a:latin typeface="Times New Roman"/>
                <a:ea typeface="Times New Roman"/>
                <a:cs typeface="Times New Roman"/>
                <a:sym typeface="Times New Roman"/>
              </a:rPr>
              <a:t>(P-24), page 32:  “Alateen Group Registration/Change forms and Al‑Anon Member Involved in Alateen Service (AMIAS) forms are distributed by the Area and submitted to the WSO through the Area’s Alateen process.”</a:t>
            </a:r>
            <a:endParaRPr/>
          </a:p>
          <a:p>
            <a:pPr marL="0" lvl="0" indent="0" algn="l" rtl="0">
              <a:spcBef>
                <a:spcPts val="0"/>
              </a:spcBef>
              <a:spcAft>
                <a:spcPts val="0"/>
              </a:spcAft>
              <a:buNone/>
            </a:pPr>
            <a:r>
              <a:rPr lang="en-US" i="1">
                <a:solidFill>
                  <a:srgbClr val="000000"/>
                </a:solidFill>
                <a:latin typeface="Times New Roman"/>
                <a:ea typeface="Times New Roman"/>
                <a:cs typeface="Times New Roman"/>
                <a:sym typeface="Times New Roman"/>
              </a:rPr>
              <a:t>Starting an Alateen Group</a:t>
            </a:r>
            <a:r>
              <a:rPr lang="en-US">
                <a:solidFill>
                  <a:srgbClr val="000000"/>
                </a:solidFill>
                <a:latin typeface="Times New Roman"/>
                <a:ea typeface="Times New Roman"/>
                <a:cs typeface="Times New Roman"/>
                <a:sym typeface="Times New Roman"/>
              </a:rPr>
              <a:t> (G-19)</a:t>
            </a:r>
            <a:endParaRPr/>
          </a:p>
          <a:p>
            <a:pPr marL="0" lvl="0" indent="0" algn="l" rtl="0">
              <a:spcBef>
                <a:spcPts val="0"/>
              </a:spcBef>
              <a:spcAft>
                <a:spcPts val="0"/>
              </a:spcAft>
              <a:buNone/>
            </a:pPr>
            <a:r>
              <a:rPr lang="en-US" i="1">
                <a:solidFill>
                  <a:srgbClr val="000000"/>
                </a:solidFill>
                <a:latin typeface="Times New Roman"/>
                <a:ea typeface="Times New Roman"/>
                <a:cs typeface="Times New Roman"/>
                <a:sym typeface="Times New Roman"/>
              </a:rPr>
              <a:t>Alateen Safety Guidelines</a:t>
            </a:r>
            <a:r>
              <a:rPr lang="en-US">
                <a:solidFill>
                  <a:srgbClr val="000000"/>
                </a:solidFill>
                <a:latin typeface="Times New Roman"/>
                <a:ea typeface="Times New Roman"/>
                <a:cs typeface="Times New Roman"/>
                <a:sym typeface="Times New Roman"/>
              </a:rPr>
              <a:t> (G-34)</a:t>
            </a:r>
            <a:endParaRPr/>
          </a:p>
          <a:p>
            <a:pPr marL="0" lvl="0" indent="0" algn="l" rtl="0">
              <a:spcBef>
                <a:spcPts val="0"/>
              </a:spcBef>
              <a:spcAft>
                <a:spcPts val="0"/>
              </a:spcAft>
              <a:buNone/>
            </a:pPr>
            <a:endParaRPr b="1">
              <a:solidFill>
                <a:srgbClr val="000000"/>
              </a:solidFill>
              <a:latin typeface="Times New Roman"/>
              <a:ea typeface="Times New Roman"/>
              <a:cs typeface="Times New Roman"/>
              <a:sym typeface="Times New Roman"/>
            </a:endParaRPr>
          </a:p>
          <a:p>
            <a:pPr marL="0" lvl="0" indent="0" algn="l" rtl="0">
              <a:spcBef>
                <a:spcPts val="300"/>
              </a:spcBef>
              <a:spcAft>
                <a:spcPts val="0"/>
              </a:spcAft>
              <a:buNone/>
            </a:pPr>
            <a:endParaRPr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
        <p:nvSpPr>
          <p:cNvPr id="148" name="Google Shape;148;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 name="Google Shape;149;p10: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050" b="1">
                <a:solidFill>
                  <a:srgbClr val="000000"/>
                </a:solidFill>
                <a:latin typeface="Times New Roman"/>
                <a:ea typeface="Times New Roman"/>
                <a:cs typeface="Times New Roman"/>
                <a:sym typeface="Times New Roman"/>
              </a:rPr>
              <a:t>References:</a:t>
            </a:r>
            <a:endParaRPr/>
          </a:p>
          <a:p>
            <a:pPr marL="0" lvl="0" indent="0" algn="l" rtl="0">
              <a:spcBef>
                <a:spcPts val="0"/>
              </a:spcBef>
              <a:spcAft>
                <a:spcPts val="0"/>
              </a:spcAft>
              <a:buNone/>
            </a:pPr>
            <a:r>
              <a:rPr lang="en-US" sz="1050" i="1">
                <a:solidFill>
                  <a:srgbClr val="000000"/>
                </a:solidFill>
                <a:latin typeface="Times New Roman"/>
                <a:ea typeface="Times New Roman"/>
                <a:cs typeface="Times New Roman"/>
                <a:sym typeface="Times New Roman"/>
              </a:rPr>
              <a:t>2014-2017 Al-Anon/Alateen Service Manual</a:t>
            </a:r>
            <a:r>
              <a:rPr lang="en-US" sz="1050">
                <a:solidFill>
                  <a:srgbClr val="000000"/>
                </a:solidFill>
                <a:latin typeface="Times New Roman"/>
                <a:ea typeface="Times New Roman"/>
                <a:cs typeface="Times New Roman"/>
                <a:sym typeface="Times New Roman"/>
              </a:rPr>
              <a:t> (P-24/27, page 89):  “Alateen meetings are closed meetings; ordinarily only sxAlateen members, prospective members, and the Area-certified Alateen Group Sponsors affiliated with the group attend.  However, designated Area trusted servants may occasionally attend the meeting as a resource to the group per the Area’s Alateen Safety and Behavioral Requirements.”</a:t>
            </a:r>
            <a:endParaRPr/>
          </a:p>
          <a:p>
            <a:pPr marL="0" lvl="0" indent="0" algn="l" rtl="0">
              <a:spcBef>
                <a:spcPts val="0"/>
              </a:spcBef>
              <a:spcAft>
                <a:spcPts val="0"/>
              </a:spcAft>
              <a:buNone/>
            </a:pPr>
            <a:r>
              <a:rPr lang="en-US" sz="1050">
                <a:solidFill>
                  <a:srgbClr val="000000"/>
                </a:solidFill>
                <a:latin typeface="Times New Roman"/>
                <a:ea typeface="Times New Roman"/>
                <a:cs typeface="Times New Roman"/>
                <a:sym typeface="Times New Roman"/>
              </a:rPr>
              <a:t>From the guideline, </a:t>
            </a:r>
            <a:r>
              <a:rPr lang="en-US" sz="1050" i="1">
                <a:solidFill>
                  <a:srgbClr val="000000"/>
                </a:solidFill>
                <a:latin typeface="Times New Roman"/>
                <a:ea typeface="Times New Roman"/>
                <a:cs typeface="Times New Roman"/>
                <a:sym typeface="Times New Roman"/>
              </a:rPr>
              <a:t>Starting an Alateen Group</a:t>
            </a:r>
            <a:r>
              <a:rPr lang="en-US" sz="1050">
                <a:solidFill>
                  <a:srgbClr val="000000"/>
                </a:solidFill>
                <a:latin typeface="Times New Roman"/>
                <a:ea typeface="Times New Roman"/>
                <a:cs typeface="Times New Roman"/>
                <a:sym typeface="Times New Roman"/>
              </a:rPr>
              <a:t> (G-19): “District or Area trusted servants may occasionally attend the meeting as a resource to the group per the Area’s Alateen requirements.”</a:t>
            </a:r>
            <a:endParaRPr/>
          </a:p>
          <a:p>
            <a:pPr marL="0" lvl="0" indent="0" algn="l" rtl="0">
              <a:spcBef>
                <a:spcPts val="0"/>
              </a:spcBef>
              <a:spcAft>
                <a:spcPts val="0"/>
              </a:spcAft>
              <a:buNone/>
            </a:pPr>
            <a:r>
              <a:rPr lang="en-US" sz="1050" i="1">
                <a:solidFill>
                  <a:srgbClr val="000000"/>
                </a:solidFill>
                <a:latin typeface="Times New Roman"/>
                <a:ea typeface="Times New Roman"/>
                <a:cs typeface="Times New Roman"/>
                <a:sym typeface="Times New Roman"/>
              </a:rPr>
              <a:t>Alateen Safety Guidelines</a:t>
            </a:r>
            <a:r>
              <a:rPr lang="en-US" sz="1050">
                <a:solidFill>
                  <a:srgbClr val="000000"/>
                </a:solidFill>
                <a:latin typeface="Times New Roman"/>
                <a:ea typeface="Times New Roman"/>
                <a:cs typeface="Times New Roman"/>
                <a:sym typeface="Times New Roman"/>
              </a:rPr>
              <a:t> (G-34)</a:t>
            </a:r>
            <a:endParaRPr/>
          </a:p>
          <a:p>
            <a:pPr marL="0" lvl="0" indent="0" algn="l" rtl="0">
              <a:spcBef>
                <a:spcPts val="0"/>
              </a:spcBef>
              <a:spcAft>
                <a:spcPts val="0"/>
              </a:spcAft>
              <a:buNone/>
            </a:pPr>
            <a:endParaRPr sz="105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
        <p:nvSpPr>
          <p:cNvPr id="155" name="Google Shape;155;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6" name="Google Shape;156;p11: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171450" lvl="0" indent="-95250" algn="l" rtl="0">
              <a:spcBef>
                <a:spcPts val="360"/>
              </a:spcBef>
              <a:spcAft>
                <a:spcPts val="0"/>
              </a:spcAft>
              <a:buClr>
                <a:schemeClr val="dk1"/>
              </a:buClr>
              <a:buSzPts val="1200"/>
              <a:buFont typeface="Arial"/>
              <a:buNone/>
            </a:pPr>
            <a:endParaRPr b="1">
              <a:solidFill>
                <a:srgbClr val="000000"/>
              </a:solidFill>
              <a:latin typeface="Times New Roman"/>
              <a:ea typeface="Times New Roman"/>
              <a:cs typeface="Times New Roman"/>
              <a:sym typeface="Times New Roman"/>
            </a:endParaRPr>
          </a:p>
          <a:p>
            <a:pPr marL="0" lvl="0" indent="0" algn="l" rtl="0">
              <a:spcBef>
                <a:spcPts val="360"/>
              </a:spcBef>
              <a:spcAft>
                <a:spcPts val="0"/>
              </a:spcAft>
              <a:buNone/>
            </a:pPr>
            <a:r>
              <a:rPr lang="en-US" b="1">
                <a:solidFill>
                  <a:srgbClr val="000000"/>
                </a:solidFill>
                <a:latin typeface="Times New Roman"/>
                <a:ea typeface="Times New Roman"/>
                <a:cs typeface="Times New Roman"/>
                <a:sym typeface="Times New Roman"/>
              </a:rPr>
              <a:t>References:</a:t>
            </a:r>
            <a:endParaRPr/>
          </a:p>
          <a:p>
            <a:pPr marL="0" lvl="0" indent="0" algn="l" rtl="0">
              <a:spcBef>
                <a:spcPts val="360"/>
              </a:spcBef>
              <a:spcAft>
                <a:spcPts val="0"/>
              </a:spcAft>
              <a:buNone/>
            </a:pPr>
            <a:r>
              <a:rPr lang="en-US" i="1">
                <a:solidFill>
                  <a:srgbClr val="000000"/>
                </a:solidFill>
                <a:latin typeface="Times New Roman"/>
                <a:ea typeface="Times New Roman"/>
                <a:cs typeface="Times New Roman"/>
                <a:sym typeface="Times New Roman"/>
              </a:rPr>
              <a:t>Al-Anon/Alateen Service Manual</a:t>
            </a:r>
            <a:r>
              <a:rPr lang="en-US">
                <a:solidFill>
                  <a:srgbClr val="000000"/>
                </a:solidFill>
                <a:latin typeface="Times New Roman"/>
                <a:ea typeface="Times New Roman"/>
                <a:cs typeface="Times New Roman"/>
                <a:sym typeface="Times New Roman"/>
              </a:rPr>
              <a:t> (P-24/27), “Alateen Policy” section</a:t>
            </a:r>
            <a:endParaRPr/>
          </a:p>
          <a:p>
            <a:pPr marL="0" lvl="0" indent="0" algn="l" rtl="0">
              <a:spcBef>
                <a:spcPts val="360"/>
              </a:spcBef>
              <a:spcAft>
                <a:spcPts val="0"/>
              </a:spcAft>
              <a:buNone/>
            </a:pPr>
            <a:r>
              <a:rPr lang="en-US" i="1">
                <a:solidFill>
                  <a:srgbClr val="000000"/>
                </a:solidFill>
                <a:latin typeface="Times New Roman"/>
                <a:ea typeface="Times New Roman"/>
                <a:cs typeface="Times New Roman"/>
                <a:sym typeface="Times New Roman"/>
              </a:rPr>
              <a:t>Alateen Safety Guidelines</a:t>
            </a:r>
            <a:r>
              <a:rPr lang="en-US">
                <a:solidFill>
                  <a:srgbClr val="000000"/>
                </a:solidFill>
                <a:latin typeface="Times New Roman"/>
                <a:ea typeface="Times New Roman"/>
                <a:cs typeface="Times New Roman"/>
                <a:sym typeface="Times New Roman"/>
              </a:rPr>
              <a:t> (G-34)</a:t>
            </a:r>
            <a:endParaRPr/>
          </a:p>
          <a:p>
            <a:pPr marL="0" lvl="0" indent="0" algn="l" rtl="0">
              <a:spcBef>
                <a:spcPts val="360"/>
              </a:spcBef>
              <a:spcAft>
                <a:spcPts val="0"/>
              </a:spcAft>
              <a:buNone/>
            </a:pPr>
            <a:r>
              <a:rPr lang="en-US">
                <a:solidFill>
                  <a:srgbClr val="000000"/>
                </a:solidFill>
                <a:latin typeface="Times New Roman"/>
                <a:ea typeface="Times New Roman"/>
                <a:cs typeface="Times New Roman"/>
                <a:sym typeface="Times New Roman"/>
              </a:rPr>
              <a:t>From the guideline </a:t>
            </a:r>
            <a:r>
              <a:rPr lang="en-US" i="1">
                <a:solidFill>
                  <a:srgbClr val="000000"/>
                </a:solidFill>
                <a:latin typeface="Times New Roman"/>
                <a:ea typeface="Times New Roman"/>
                <a:cs typeface="Times New Roman"/>
                <a:sym typeface="Times New Roman"/>
              </a:rPr>
              <a:t>Starting an Alateen Group</a:t>
            </a:r>
            <a:r>
              <a:rPr lang="en-US">
                <a:solidFill>
                  <a:srgbClr val="000000"/>
                </a:solidFill>
                <a:latin typeface="Times New Roman"/>
                <a:ea typeface="Times New Roman"/>
                <a:cs typeface="Times New Roman"/>
                <a:sym typeface="Times New Roman"/>
              </a:rPr>
              <a:t> (G-19):  “Experience has shown that Alateen groups which meet at the same time and place as an Al-Anon or A.A. group are more successful, safer, and the Alateens have fewer transportation problems.”</a:t>
            </a:r>
            <a:endParaRPr/>
          </a:p>
          <a:p>
            <a:pPr marL="0" lvl="0" indent="0" algn="l" rtl="0">
              <a:spcBef>
                <a:spcPts val="360"/>
              </a:spcBef>
              <a:spcAft>
                <a:spcPts val="0"/>
              </a:spcAft>
              <a:buNone/>
            </a:pPr>
            <a:endParaRPr b="1">
              <a:solidFill>
                <a:srgbClr val="000000"/>
              </a:solidFill>
              <a:latin typeface="Times New Roman"/>
              <a:ea typeface="Times New Roman"/>
              <a:cs typeface="Times New Roman"/>
              <a:sym typeface="Times New Roman"/>
            </a:endParaRPr>
          </a:p>
          <a:p>
            <a:pPr marL="0" lvl="0" indent="0" algn="l" rtl="0">
              <a:spcBef>
                <a:spcPts val="300"/>
              </a:spcBef>
              <a:spcAft>
                <a:spcPts val="0"/>
              </a:spcAft>
              <a:buNone/>
            </a:pPr>
            <a:endParaRPr sz="1000">
              <a:latin typeface="Garamond"/>
              <a:ea typeface="Garamond"/>
              <a:cs typeface="Garamond"/>
              <a:sym typeface="Garamond"/>
            </a:endParaRPr>
          </a:p>
          <a:p>
            <a:pPr marL="0" lvl="0" indent="0" algn="l" rtl="0">
              <a:spcBef>
                <a:spcPts val="420"/>
              </a:spcBef>
              <a:spcAft>
                <a:spcPts val="0"/>
              </a:spcAft>
              <a:buNone/>
            </a:pPr>
            <a:endParaRPr sz="1400">
              <a:latin typeface="Garamond"/>
              <a:ea typeface="Garamond"/>
              <a:cs typeface="Garamond"/>
              <a:sym typeface="Garamond"/>
            </a:endParaRPr>
          </a:p>
          <a:p>
            <a:pPr marL="0" lvl="0" indent="0" algn="l" rtl="0">
              <a:spcBef>
                <a:spcPts val="420"/>
              </a:spcBef>
              <a:spcAft>
                <a:spcPts val="0"/>
              </a:spcAft>
              <a:buNone/>
            </a:pPr>
            <a:endParaRPr sz="1400">
              <a:latin typeface="Garamond"/>
              <a:ea typeface="Garamond"/>
              <a:cs typeface="Garamond"/>
              <a:sym typeface="Garamond"/>
            </a:endParaRPr>
          </a:p>
          <a:p>
            <a:pPr marL="0" lvl="0" indent="0" algn="l" rtl="0">
              <a:spcBef>
                <a:spcPts val="36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sp>
        <p:nvSpPr>
          <p:cNvPr id="18" name="Google Shape;18;p2"/>
          <p:cNvSpPr/>
          <p:nvPr/>
        </p:nvSpPr>
        <p:spPr>
          <a:xfrm>
            <a:off x="777875" y="0"/>
            <a:ext cx="7543800" cy="304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chemeClr val="lt1"/>
              </a:solidFill>
              <a:latin typeface="Garamond"/>
              <a:ea typeface="Garamond"/>
              <a:cs typeface="Garamond"/>
              <a:sym typeface="Garamond"/>
            </a:endParaRPr>
          </a:p>
        </p:txBody>
      </p:sp>
      <p:sp>
        <p:nvSpPr>
          <p:cNvPr id="19" name="Google Shape;19;p2"/>
          <p:cNvSpPr/>
          <p:nvPr/>
        </p:nvSpPr>
        <p:spPr>
          <a:xfrm>
            <a:off x="777875" y="6172200"/>
            <a:ext cx="7543800" cy="269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chemeClr val="lt1"/>
              </a:solidFill>
              <a:latin typeface="Garamond"/>
              <a:ea typeface="Garamond"/>
              <a:cs typeface="Garamond"/>
              <a:sym typeface="Garamond"/>
            </a:endParaRPr>
          </a:p>
        </p:txBody>
      </p:sp>
      <p:sp>
        <p:nvSpPr>
          <p:cNvPr id="20" name="Google Shape;20;p2"/>
          <p:cNvSpPr txBox="1">
            <a:spLocks noGrp="1"/>
          </p:cNvSpPr>
          <p:nvPr>
            <p:ph type="ctrTitle"/>
          </p:nvPr>
        </p:nvSpPr>
        <p:spPr>
          <a:xfrm>
            <a:off x="762000" y="3200400"/>
            <a:ext cx="7543800" cy="1524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8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762000" y="4724400"/>
            <a:ext cx="6858000" cy="990600"/>
          </a:xfrm>
          <a:prstGeom prst="rect">
            <a:avLst/>
          </a:prstGeom>
          <a:noFill/>
          <a:ln>
            <a:noFill/>
          </a:ln>
        </p:spPr>
        <p:txBody>
          <a:bodyPr spcFirstLastPara="1" wrap="square" lIns="91425" tIns="45700" rIns="91425" bIns="45700" anchor="t" anchorCtr="0">
            <a:noAutofit/>
          </a:bodyPr>
          <a:lstStyle>
            <a:lvl1pPr lvl="0" algn="l">
              <a:spcBef>
                <a:spcPts val="560"/>
              </a:spcBef>
              <a:spcAft>
                <a:spcPts val="0"/>
              </a:spcAft>
              <a:buSzPts val="2800"/>
              <a:buNone/>
              <a:defRPr sz="2800">
                <a:solidFill>
                  <a:schemeClr val="dk2"/>
                </a:solidFill>
              </a:defRPr>
            </a:lvl1pPr>
            <a:lvl2pPr lvl="1" algn="ctr">
              <a:spcBef>
                <a:spcPts val="440"/>
              </a:spcBef>
              <a:spcAft>
                <a:spcPts val="0"/>
              </a:spcAft>
              <a:buSzPts val="2200"/>
              <a:buNone/>
              <a:defRPr>
                <a:solidFill>
                  <a:srgbClr val="888888"/>
                </a:solidFill>
              </a:defRPr>
            </a:lvl2pPr>
            <a:lvl3pPr lvl="2" algn="ctr">
              <a:spcBef>
                <a:spcPts val="400"/>
              </a:spcBef>
              <a:spcAft>
                <a:spcPts val="0"/>
              </a:spcAft>
              <a:buSzPts val="20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spcBef>
                <a:spcPts val="320"/>
              </a:spcBef>
              <a:spcAft>
                <a:spcPts val="0"/>
              </a:spcAft>
              <a:buSzPts val="1600"/>
              <a:buNone/>
              <a:defRPr>
                <a:solidFill>
                  <a:srgbClr val="888888"/>
                </a:solidFill>
              </a:defRPr>
            </a:lvl6pPr>
            <a:lvl7pPr lvl="6" algn="ctr">
              <a:spcBef>
                <a:spcPts val="320"/>
              </a:spcBef>
              <a:spcAft>
                <a:spcPts val="0"/>
              </a:spcAft>
              <a:buSzPts val="1600"/>
              <a:buNone/>
              <a:defRPr>
                <a:solidFill>
                  <a:srgbClr val="888888"/>
                </a:solidFill>
              </a:defRPr>
            </a:lvl7pPr>
            <a:lvl8pPr lvl="7" algn="ctr">
              <a:spcBef>
                <a:spcPts val="320"/>
              </a:spcBef>
              <a:spcAft>
                <a:spcPts val="0"/>
              </a:spcAft>
              <a:buSzPts val="1600"/>
              <a:buNone/>
              <a:defRPr>
                <a:solidFill>
                  <a:srgbClr val="888888"/>
                </a:solidFill>
              </a:defRPr>
            </a:lvl8pPr>
            <a:lvl9pPr lvl="8" algn="ctr">
              <a:spcBef>
                <a:spcPts val="320"/>
              </a:spcBef>
              <a:spcAft>
                <a:spcPts val="0"/>
              </a:spcAft>
              <a:buSzPts val="1600"/>
              <a:buNone/>
              <a:defRPr>
                <a:solidFill>
                  <a:srgbClr val="888888"/>
                </a:solidFill>
              </a:defRPr>
            </a:lvl9pPr>
          </a:lstStyle>
          <a:p>
            <a:endParaRPr/>
          </a:p>
        </p:txBody>
      </p:sp>
      <p:sp>
        <p:nvSpPr>
          <p:cNvPr id="22" name="Google Shape;22;p2"/>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7620000" y="5688013"/>
            <a:ext cx="7620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400" b="0" i="0" u="none" strike="noStrike" cap="none">
                <a:solidFill>
                  <a:srgbClr val="262626"/>
                </a:solidFill>
                <a:latin typeface="Calibri"/>
                <a:ea typeface="Calibri"/>
                <a:cs typeface="Calibri"/>
                <a:sym typeface="Calibri"/>
              </a:defRPr>
            </a:lvl1pPr>
            <a:lvl2pPr marL="0" marR="0" lvl="1" indent="0" algn="r">
              <a:spcBef>
                <a:spcPts val="0"/>
              </a:spcBef>
              <a:spcAft>
                <a:spcPts val="0"/>
              </a:spcAft>
              <a:buNone/>
              <a:defRPr sz="2400" b="0" i="0" u="none" strike="noStrike" cap="none">
                <a:solidFill>
                  <a:srgbClr val="262626"/>
                </a:solidFill>
                <a:latin typeface="Calibri"/>
                <a:ea typeface="Calibri"/>
                <a:cs typeface="Calibri"/>
                <a:sym typeface="Calibri"/>
              </a:defRPr>
            </a:lvl2pPr>
            <a:lvl3pPr marL="0" marR="0" lvl="2" indent="0" algn="r">
              <a:spcBef>
                <a:spcPts val="0"/>
              </a:spcBef>
              <a:spcAft>
                <a:spcPts val="0"/>
              </a:spcAft>
              <a:buNone/>
              <a:defRPr sz="2400" b="0" i="0" u="none" strike="noStrike" cap="none">
                <a:solidFill>
                  <a:srgbClr val="262626"/>
                </a:solidFill>
                <a:latin typeface="Calibri"/>
                <a:ea typeface="Calibri"/>
                <a:cs typeface="Calibri"/>
                <a:sym typeface="Calibri"/>
              </a:defRPr>
            </a:lvl3pPr>
            <a:lvl4pPr marL="0" marR="0" lvl="3" indent="0" algn="r">
              <a:spcBef>
                <a:spcPts val="0"/>
              </a:spcBef>
              <a:spcAft>
                <a:spcPts val="0"/>
              </a:spcAft>
              <a:buNone/>
              <a:defRPr sz="2400" b="0" i="0" u="none" strike="noStrike" cap="none">
                <a:solidFill>
                  <a:srgbClr val="262626"/>
                </a:solidFill>
                <a:latin typeface="Calibri"/>
                <a:ea typeface="Calibri"/>
                <a:cs typeface="Calibri"/>
                <a:sym typeface="Calibri"/>
              </a:defRPr>
            </a:lvl4pPr>
            <a:lvl5pPr marL="0" marR="0" lvl="4" indent="0" algn="r">
              <a:spcBef>
                <a:spcPts val="0"/>
              </a:spcBef>
              <a:spcAft>
                <a:spcPts val="0"/>
              </a:spcAft>
              <a:buNone/>
              <a:defRPr sz="2400" b="0" i="0" u="none" strike="noStrike" cap="none">
                <a:solidFill>
                  <a:srgbClr val="262626"/>
                </a:solidFill>
                <a:latin typeface="Calibri"/>
                <a:ea typeface="Calibri"/>
                <a:cs typeface="Calibri"/>
                <a:sym typeface="Calibri"/>
              </a:defRPr>
            </a:lvl5pPr>
            <a:lvl6pPr marL="0" marR="0" lvl="5" indent="0" algn="r">
              <a:spcBef>
                <a:spcPts val="0"/>
              </a:spcBef>
              <a:spcAft>
                <a:spcPts val="0"/>
              </a:spcAft>
              <a:buNone/>
              <a:defRPr sz="2400" b="0" i="0" u="none" strike="noStrike" cap="none">
                <a:solidFill>
                  <a:srgbClr val="262626"/>
                </a:solidFill>
                <a:latin typeface="Calibri"/>
                <a:ea typeface="Calibri"/>
                <a:cs typeface="Calibri"/>
                <a:sym typeface="Calibri"/>
              </a:defRPr>
            </a:lvl6pPr>
            <a:lvl7pPr marL="0" marR="0" lvl="6" indent="0" algn="r">
              <a:spcBef>
                <a:spcPts val="0"/>
              </a:spcBef>
              <a:spcAft>
                <a:spcPts val="0"/>
              </a:spcAft>
              <a:buNone/>
              <a:defRPr sz="2400" b="0" i="0" u="none" strike="noStrike" cap="none">
                <a:solidFill>
                  <a:srgbClr val="262626"/>
                </a:solidFill>
                <a:latin typeface="Calibri"/>
                <a:ea typeface="Calibri"/>
                <a:cs typeface="Calibri"/>
                <a:sym typeface="Calibri"/>
              </a:defRPr>
            </a:lvl7pPr>
            <a:lvl8pPr marL="0" marR="0" lvl="7" indent="0" algn="r">
              <a:spcBef>
                <a:spcPts val="0"/>
              </a:spcBef>
              <a:spcAft>
                <a:spcPts val="0"/>
              </a:spcAft>
              <a:buNone/>
              <a:defRPr sz="2400" b="0" i="0" u="none" strike="noStrike" cap="none">
                <a:solidFill>
                  <a:srgbClr val="262626"/>
                </a:solidFill>
                <a:latin typeface="Calibri"/>
                <a:ea typeface="Calibri"/>
                <a:cs typeface="Calibri"/>
                <a:sym typeface="Calibri"/>
              </a:defRPr>
            </a:lvl8pPr>
            <a:lvl9pPr marL="0" marR="0" lvl="8" indent="0" algn="r">
              <a:spcBef>
                <a:spcPts val="0"/>
              </a:spcBef>
              <a:spcAft>
                <a:spcPts val="0"/>
              </a:spcAft>
              <a:buNone/>
              <a:defRPr sz="2400" b="0"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11"/>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
          <p:cNvSpPr txBox="1">
            <a:spLocks noGrp="1"/>
          </p:cNvSpPr>
          <p:nvPr>
            <p:ph type="body" idx="1"/>
          </p:nvPr>
        </p:nvSpPr>
        <p:spPr>
          <a:xfrm rot="5400000">
            <a:off x="2590800" y="-990600"/>
            <a:ext cx="3886200" cy="7239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11"/>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1"/>
          <p:cNvSpPr txBox="1">
            <a:spLocks noGrp="1"/>
          </p:cNvSpPr>
          <p:nvPr>
            <p:ph type="sldNum" idx="12"/>
          </p:nvPr>
        </p:nvSpPr>
        <p:spPr>
          <a:xfrm>
            <a:off x="7620000" y="5688013"/>
            <a:ext cx="7620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400">
                <a:solidFill>
                  <a:srgbClr val="262626"/>
                </a:solidFill>
                <a:latin typeface="Calibri"/>
                <a:ea typeface="Calibri"/>
                <a:cs typeface="Calibri"/>
                <a:sym typeface="Calibri"/>
              </a:defRPr>
            </a:lvl1pPr>
            <a:lvl2pPr marL="0" marR="0" lvl="1" indent="0" algn="r">
              <a:spcBef>
                <a:spcPts val="0"/>
              </a:spcBef>
              <a:spcAft>
                <a:spcPts val="0"/>
              </a:spcAft>
              <a:buNone/>
              <a:defRPr sz="2400">
                <a:solidFill>
                  <a:srgbClr val="262626"/>
                </a:solidFill>
                <a:latin typeface="Calibri"/>
                <a:ea typeface="Calibri"/>
                <a:cs typeface="Calibri"/>
                <a:sym typeface="Calibri"/>
              </a:defRPr>
            </a:lvl2pPr>
            <a:lvl3pPr marL="0" marR="0" lvl="2" indent="0" algn="r">
              <a:spcBef>
                <a:spcPts val="0"/>
              </a:spcBef>
              <a:spcAft>
                <a:spcPts val="0"/>
              </a:spcAft>
              <a:buNone/>
              <a:defRPr sz="2400">
                <a:solidFill>
                  <a:srgbClr val="262626"/>
                </a:solidFill>
                <a:latin typeface="Calibri"/>
                <a:ea typeface="Calibri"/>
                <a:cs typeface="Calibri"/>
                <a:sym typeface="Calibri"/>
              </a:defRPr>
            </a:lvl3pPr>
            <a:lvl4pPr marL="0" marR="0" lvl="3" indent="0" algn="r">
              <a:spcBef>
                <a:spcPts val="0"/>
              </a:spcBef>
              <a:spcAft>
                <a:spcPts val="0"/>
              </a:spcAft>
              <a:buNone/>
              <a:defRPr sz="2400">
                <a:solidFill>
                  <a:srgbClr val="262626"/>
                </a:solidFill>
                <a:latin typeface="Calibri"/>
                <a:ea typeface="Calibri"/>
                <a:cs typeface="Calibri"/>
                <a:sym typeface="Calibri"/>
              </a:defRPr>
            </a:lvl4pPr>
            <a:lvl5pPr marL="0" marR="0" lvl="4" indent="0" algn="r">
              <a:spcBef>
                <a:spcPts val="0"/>
              </a:spcBef>
              <a:spcAft>
                <a:spcPts val="0"/>
              </a:spcAft>
              <a:buNone/>
              <a:defRPr sz="2400">
                <a:solidFill>
                  <a:srgbClr val="262626"/>
                </a:solidFill>
                <a:latin typeface="Calibri"/>
                <a:ea typeface="Calibri"/>
                <a:cs typeface="Calibri"/>
                <a:sym typeface="Calibri"/>
              </a:defRPr>
            </a:lvl5pPr>
            <a:lvl6pPr marL="0" marR="0" lvl="5" indent="0" algn="r">
              <a:spcBef>
                <a:spcPts val="0"/>
              </a:spcBef>
              <a:spcAft>
                <a:spcPts val="0"/>
              </a:spcAft>
              <a:buNone/>
              <a:defRPr sz="2400">
                <a:solidFill>
                  <a:srgbClr val="262626"/>
                </a:solidFill>
                <a:latin typeface="Calibri"/>
                <a:ea typeface="Calibri"/>
                <a:cs typeface="Calibri"/>
                <a:sym typeface="Calibri"/>
              </a:defRPr>
            </a:lvl6pPr>
            <a:lvl7pPr marL="0" marR="0" lvl="6" indent="0" algn="r">
              <a:spcBef>
                <a:spcPts val="0"/>
              </a:spcBef>
              <a:spcAft>
                <a:spcPts val="0"/>
              </a:spcAft>
              <a:buNone/>
              <a:defRPr sz="2400">
                <a:solidFill>
                  <a:srgbClr val="262626"/>
                </a:solidFill>
                <a:latin typeface="Calibri"/>
                <a:ea typeface="Calibri"/>
                <a:cs typeface="Calibri"/>
                <a:sym typeface="Calibri"/>
              </a:defRPr>
            </a:lvl7pPr>
            <a:lvl8pPr marL="0" marR="0" lvl="7" indent="0" algn="r">
              <a:spcBef>
                <a:spcPts val="0"/>
              </a:spcBef>
              <a:spcAft>
                <a:spcPts val="0"/>
              </a:spcAft>
              <a:buNone/>
              <a:defRPr sz="2400">
                <a:solidFill>
                  <a:srgbClr val="262626"/>
                </a:solidFill>
                <a:latin typeface="Calibri"/>
                <a:ea typeface="Calibri"/>
                <a:cs typeface="Calibri"/>
                <a:sym typeface="Calibri"/>
              </a:defRPr>
            </a:lvl8pPr>
            <a:lvl9pPr marL="0" marR="0" lvl="8" indent="0" algn="r">
              <a:spcBef>
                <a:spcPts val="0"/>
              </a:spcBef>
              <a:spcAft>
                <a:spcPts val="0"/>
              </a:spcAft>
              <a:buNone/>
              <a:defRPr sz="2400">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rot="5400000">
            <a:off x="-1028700" y="2476500"/>
            <a:ext cx="5410199" cy="182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body" idx="1"/>
          </p:nvPr>
        </p:nvSpPr>
        <p:spPr>
          <a:xfrm rot="5400000">
            <a:off x="3009900" y="266701"/>
            <a:ext cx="4876800" cy="5715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0" name="Google Shape;90;p12"/>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2"/>
          <p:cNvSpPr txBox="1">
            <a:spLocks noGrp="1"/>
          </p:cNvSpPr>
          <p:nvPr>
            <p:ph type="sldNum" idx="12"/>
          </p:nvPr>
        </p:nvSpPr>
        <p:spPr>
          <a:xfrm>
            <a:off x="7620000" y="5688013"/>
            <a:ext cx="7620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400">
                <a:solidFill>
                  <a:srgbClr val="262626"/>
                </a:solidFill>
                <a:latin typeface="Calibri"/>
                <a:ea typeface="Calibri"/>
                <a:cs typeface="Calibri"/>
                <a:sym typeface="Calibri"/>
              </a:defRPr>
            </a:lvl1pPr>
            <a:lvl2pPr marL="0" marR="0" lvl="1" indent="0" algn="r">
              <a:spcBef>
                <a:spcPts val="0"/>
              </a:spcBef>
              <a:spcAft>
                <a:spcPts val="0"/>
              </a:spcAft>
              <a:buNone/>
              <a:defRPr sz="2400">
                <a:solidFill>
                  <a:srgbClr val="262626"/>
                </a:solidFill>
                <a:latin typeface="Calibri"/>
                <a:ea typeface="Calibri"/>
                <a:cs typeface="Calibri"/>
                <a:sym typeface="Calibri"/>
              </a:defRPr>
            </a:lvl2pPr>
            <a:lvl3pPr marL="0" marR="0" lvl="2" indent="0" algn="r">
              <a:spcBef>
                <a:spcPts val="0"/>
              </a:spcBef>
              <a:spcAft>
                <a:spcPts val="0"/>
              </a:spcAft>
              <a:buNone/>
              <a:defRPr sz="2400">
                <a:solidFill>
                  <a:srgbClr val="262626"/>
                </a:solidFill>
                <a:latin typeface="Calibri"/>
                <a:ea typeface="Calibri"/>
                <a:cs typeface="Calibri"/>
                <a:sym typeface="Calibri"/>
              </a:defRPr>
            </a:lvl3pPr>
            <a:lvl4pPr marL="0" marR="0" lvl="3" indent="0" algn="r">
              <a:spcBef>
                <a:spcPts val="0"/>
              </a:spcBef>
              <a:spcAft>
                <a:spcPts val="0"/>
              </a:spcAft>
              <a:buNone/>
              <a:defRPr sz="2400">
                <a:solidFill>
                  <a:srgbClr val="262626"/>
                </a:solidFill>
                <a:latin typeface="Calibri"/>
                <a:ea typeface="Calibri"/>
                <a:cs typeface="Calibri"/>
                <a:sym typeface="Calibri"/>
              </a:defRPr>
            </a:lvl4pPr>
            <a:lvl5pPr marL="0" marR="0" lvl="4" indent="0" algn="r">
              <a:spcBef>
                <a:spcPts val="0"/>
              </a:spcBef>
              <a:spcAft>
                <a:spcPts val="0"/>
              </a:spcAft>
              <a:buNone/>
              <a:defRPr sz="2400">
                <a:solidFill>
                  <a:srgbClr val="262626"/>
                </a:solidFill>
                <a:latin typeface="Calibri"/>
                <a:ea typeface="Calibri"/>
                <a:cs typeface="Calibri"/>
                <a:sym typeface="Calibri"/>
              </a:defRPr>
            </a:lvl5pPr>
            <a:lvl6pPr marL="0" marR="0" lvl="5" indent="0" algn="r">
              <a:spcBef>
                <a:spcPts val="0"/>
              </a:spcBef>
              <a:spcAft>
                <a:spcPts val="0"/>
              </a:spcAft>
              <a:buNone/>
              <a:defRPr sz="2400">
                <a:solidFill>
                  <a:srgbClr val="262626"/>
                </a:solidFill>
                <a:latin typeface="Calibri"/>
                <a:ea typeface="Calibri"/>
                <a:cs typeface="Calibri"/>
                <a:sym typeface="Calibri"/>
              </a:defRPr>
            </a:lvl6pPr>
            <a:lvl7pPr marL="0" marR="0" lvl="6" indent="0" algn="r">
              <a:spcBef>
                <a:spcPts val="0"/>
              </a:spcBef>
              <a:spcAft>
                <a:spcPts val="0"/>
              </a:spcAft>
              <a:buNone/>
              <a:defRPr sz="2400">
                <a:solidFill>
                  <a:srgbClr val="262626"/>
                </a:solidFill>
                <a:latin typeface="Calibri"/>
                <a:ea typeface="Calibri"/>
                <a:cs typeface="Calibri"/>
                <a:sym typeface="Calibri"/>
              </a:defRPr>
            </a:lvl7pPr>
            <a:lvl8pPr marL="0" marR="0" lvl="7" indent="0" algn="r">
              <a:spcBef>
                <a:spcPts val="0"/>
              </a:spcBef>
              <a:spcAft>
                <a:spcPts val="0"/>
              </a:spcAft>
              <a:buNone/>
              <a:defRPr sz="2400">
                <a:solidFill>
                  <a:srgbClr val="262626"/>
                </a:solidFill>
                <a:latin typeface="Calibri"/>
                <a:ea typeface="Calibri"/>
                <a:cs typeface="Calibri"/>
                <a:sym typeface="Calibri"/>
              </a:defRPr>
            </a:lvl8pPr>
            <a:lvl9pPr marL="0" marR="0" lvl="8" indent="0" algn="r">
              <a:spcBef>
                <a:spcPts val="0"/>
              </a:spcBef>
              <a:spcAft>
                <a:spcPts val="0"/>
              </a:spcAft>
              <a:buNone/>
              <a:defRPr sz="2400">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762000" y="685800"/>
            <a:ext cx="7543800" cy="3886200"/>
          </a:xfrm>
          <a:prstGeom prst="rect">
            <a:avLst/>
          </a:prstGeom>
          <a:noFill/>
          <a:ln>
            <a:noFill/>
          </a:ln>
        </p:spPr>
        <p:txBody>
          <a:bodyPr spcFirstLastPara="1" wrap="square" lIns="91425" tIns="45700" rIns="91425" bIns="45700" anchor="ctr"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8" name="Google Shape;28;p3"/>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7620000" y="5688013"/>
            <a:ext cx="7620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400" b="0" i="0" u="none" strike="noStrike" cap="none">
                <a:solidFill>
                  <a:srgbClr val="262626"/>
                </a:solidFill>
                <a:latin typeface="Calibri"/>
                <a:ea typeface="Calibri"/>
                <a:cs typeface="Calibri"/>
                <a:sym typeface="Calibri"/>
              </a:defRPr>
            </a:lvl1pPr>
            <a:lvl2pPr marL="0" marR="0" lvl="1" indent="0" algn="r">
              <a:spcBef>
                <a:spcPts val="0"/>
              </a:spcBef>
              <a:spcAft>
                <a:spcPts val="0"/>
              </a:spcAft>
              <a:buNone/>
              <a:defRPr sz="2400" b="0" i="0" u="none" strike="noStrike" cap="none">
                <a:solidFill>
                  <a:srgbClr val="262626"/>
                </a:solidFill>
                <a:latin typeface="Calibri"/>
                <a:ea typeface="Calibri"/>
                <a:cs typeface="Calibri"/>
                <a:sym typeface="Calibri"/>
              </a:defRPr>
            </a:lvl2pPr>
            <a:lvl3pPr marL="0" marR="0" lvl="2" indent="0" algn="r">
              <a:spcBef>
                <a:spcPts val="0"/>
              </a:spcBef>
              <a:spcAft>
                <a:spcPts val="0"/>
              </a:spcAft>
              <a:buNone/>
              <a:defRPr sz="2400" b="0" i="0" u="none" strike="noStrike" cap="none">
                <a:solidFill>
                  <a:srgbClr val="262626"/>
                </a:solidFill>
                <a:latin typeface="Calibri"/>
                <a:ea typeface="Calibri"/>
                <a:cs typeface="Calibri"/>
                <a:sym typeface="Calibri"/>
              </a:defRPr>
            </a:lvl3pPr>
            <a:lvl4pPr marL="0" marR="0" lvl="3" indent="0" algn="r">
              <a:spcBef>
                <a:spcPts val="0"/>
              </a:spcBef>
              <a:spcAft>
                <a:spcPts val="0"/>
              </a:spcAft>
              <a:buNone/>
              <a:defRPr sz="2400" b="0" i="0" u="none" strike="noStrike" cap="none">
                <a:solidFill>
                  <a:srgbClr val="262626"/>
                </a:solidFill>
                <a:latin typeface="Calibri"/>
                <a:ea typeface="Calibri"/>
                <a:cs typeface="Calibri"/>
                <a:sym typeface="Calibri"/>
              </a:defRPr>
            </a:lvl4pPr>
            <a:lvl5pPr marL="0" marR="0" lvl="4" indent="0" algn="r">
              <a:spcBef>
                <a:spcPts val="0"/>
              </a:spcBef>
              <a:spcAft>
                <a:spcPts val="0"/>
              </a:spcAft>
              <a:buNone/>
              <a:defRPr sz="2400" b="0" i="0" u="none" strike="noStrike" cap="none">
                <a:solidFill>
                  <a:srgbClr val="262626"/>
                </a:solidFill>
                <a:latin typeface="Calibri"/>
                <a:ea typeface="Calibri"/>
                <a:cs typeface="Calibri"/>
                <a:sym typeface="Calibri"/>
              </a:defRPr>
            </a:lvl5pPr>
            <a:lvl6pPr marL="0" marR="0" lvl="5" indent="0" algn="r">
              <a:spcBef>
                <a:spcPts val="0"/>
              </a:spcBef>
              <a:spcAft>
                <a:spcPts val="0"/>
              </a:spcAft>
              <a:buNone/>
              <a:defRPr sz="2400" b="0" i="0" u="none" strike="noStrike" cap="none">
                <a:solidFill>
                  <a:srgbClr val="262626"/>
                </a:solidFill>
                <a:latin typeface="Calibri"/>
                <a:ea typeface="Calibri"/>
                <a:cs typeface="Calibri"/>
                <a:sym typeface="Calibri"/>
              </a:defRPr>
            </a:lvl6pPr>
            <a:lvl7pPr marL="0" marR="0" lvl="6" indent="0" algn="r">
              <a:spcBef>
                <a:spcPts val="0"/>
              </a:spcBef>
              <a:spcAft>
                <a:spcPts val="0"/>
              </a:spcAft>
              <a:buNone/>
              <a:defRPr sz="2400" b="0" i="0" u="none" strike="noStrike" cap="none">
                <a:solidFill>
                  <a:srgbClr val="262626"/>
                </a:solidFill>
                <a:latin typeface="Calibri"/>
                <a:ea typeface="Calibri"/>
                <a:cs typeface="Calibri"/>
                <a:sym typeface="Calibri"/>
              </a:defRPr>
            </a:lvl7pPr>
            <a:lvl8pPr marL="0" marR="0" lvl="7" indent="0" algn="r">
              <a:spcBef>
                <a:spcPts val="0"/>
              </a:spcBef>
              <a:spcAft>
                <a:spcPts val="0"/>
              </a:spcAft>
              <a:buNone/>
              <a:defRPr sz="2400" b="0" i="0" u="none" strike="noStrike" cap="none">
                <a:solidFill>
                  <a:srgbClr val="262626"/>
                </a:solidFill>
                <a:latin typeface="Calibri"/>
                <a:ea typeface="Calibri"/>
                <a:cs typeface="Calibri"/>
                <a:sym typeface="Calibri"/>
              </a:defRPr>
            </a:lvl8pPr>
            <a:lvl9pPr marL="0" marR="0" lvl="8" indent="0" algn="r">
              <a:spcBef>
                <a:spcPts val="0"/>
              </a:spcBef>
              <a:spcAft>
                <a:spcPts val="0"/>
              </a:spcAft>
              <a:buNone/>
              <a:defRPr sz="2400" b="0"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1"/>
        <p:cNvGrpSpPr/>
        <p:nvPr/>
      </p:nvGrpSpPr>
      <p:grpSpPr>
        <a:xfrm>
          <a:off x="0" y="0"/>
          <a:ext cx="0" cy="0"/>
          <a:chOff x="0" y="0"/>
          <a:chExt cx="0" cy="0"/>
        </a:xfrm>
      </p:grpSpPr>
      <p:sp>
        <p:nvSpPr>
          <p:cNvPr id="32" name="Google Shape;32;p4"/>
          <p:cNvSpPr/>
          <p:nvPr/>
        </p:nvSpPr>
        <p:spPr>
          <a:xfrm>
            <a:off x="777875" y="0"/>
            <a:ext cx="7543800" cy="304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Garamond"/>
              <a:ea typeface="Garamond"/>
              <a:cs typeface="Garamond"/>
              <a:sym typeface="Garamond"/>
            </a:endParaRPr>
          </a:p>
        </p:txBody>
      </p:sp>
      <p:sp>
        <p:nvSpPr>
          <p:cNvPr id="33" name="Google Shape;33;p4"/>
          <p:cNvSpPr/>
          <p:nvPr/>
        </p:nvSpPr>
        <p:spPr>
          <a:xfrm>
            <a:off x="777875" y="6172200"/>
            <a:ext cx="7543800" cy="269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Garamond"/>
              <a:ea typeface="Garamond"/>
              <a:cs typeface="Garamond"/>
              <a:sym typeface="Garamond"/>
            </a:endParaRPr>
          </a:p>
        </p:txBody>
      </p:sp>
      <p:sp>
        <p:nvSpPr>
          <p:cNvPr id="34" name="Google Shape;34;p4"/>
          <p:cNvSpPr txBox="1">
            <a:spLocks noGrp="1"/>
          </p:cNvSpPr>
          <p:nvPr>
            <p:ph type="title"/>
          </p:nvPr>
        </p:nvSpPr>
        <p:spPr>
          <a:xfrm>
            <a:off x="762000" y="3276600"/>
            <a:ext cx="7543800" cy="16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5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762000" y="4953000"/>
            <a:ext cx="6858000" cy="914400"/>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solidFill>
                  <a:schemeClr val="dk2"/>
                </a:solidFill>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36" name="Google Shape;36;p4"/>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sldNum" idx="12"/>
          </p:nvPr>
        </p:nvSpPr>
        <p:spPr>
          <a:xfrm>
            <a:off x="7620000" y="5688013"/>
            <a:ext cx="7620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400">
                <a:solidFill>
                  <a:srgbClr val="262626"/>
                </a:solidFill>
                <a:latin typeface="Calibri"/>
                <a:ea typeface="Calibri"/>
                <a:cs typeface="Calibri"/>
                <a:sym typeface="Calibri"/>
              </a:defRPr>
            </a:lvl1pPr>
            <a:lvl2pPr marL="0" marR="0" lvl="1" indent="0" algn="r">
              <a:spcBef>
                <a:spcPts val="0"/>
              </a:spcBef>
              <a:spcAft>
                <a:spcPts val="0"/>
              </a:spcAft>
              <a:buNone/>
              <a:defRPr sz="2400">
                <a:solidFill>
                  <a:srgbClr val="262626"/>
                </a:solidFill>
                <a:latin typeface="Calibri"/>
                <a:ea typeface="Calibri"/>
                <a:cs typeface="Calibri"/>
                <a:sym typeface="Calibri"/>
              </a:defRPr>
            </a:lvl2pPr>
            <a:lvl3pPr marL="0" marR="0" lvl="2" indent="0" algn="r">
              <a:spcBef>
                <a:spcPts val="0"/>
              </a:spcBef>
              <a:spcAft>
                <a:spcPts val="0"/>
              </a:spcAft>
              <a:buNone/>
              <a:defRPr sz="2400">
                <a:solidFill>
                  <a:srgbClr val="262626"/>
                </a:solidFill>
                <a:latin typeface="Calibri"/>
                <a:ea typeface="Calibri"/>
                <a:cs typeface="Calibri"/>
                <a:sym typeface="Calibri"/>
              </a:defRPr>
            </a:lvl3pPr>
            <a:lvl4pPr marL="0" marR="0" lvl="3" indent="0" algn="r">
              <a:spcBef>
                <a:spcPts val="0"/>
              </a:spcBef>
              <a:spcAft>
                <a:spcPts val="0"/>
              </a:spcAft>
              <a:buNone/>
              <a:defRPr sz="2400">
                <a:solidFill>
                  <a:srgbClr val="262626"/>
                </a:solidFill>
                <a:latin typeface="Calibri"/>
                <a:ea typeface="Calibri"/>
                <a:cs typeface="Calibri"/>
                <a:sym typeface="Calibri"/>
              </a:defRPr>
            </a:lvl4pPr>
            <a:lvl5pPr marL="0" marR="0" lvl="4" indent="0" algn="r">
              <a:spcBef>
                <a:spcPts val="0"/>
              </a:spcBef>
              <a:spcAft>
                <a:spcPts val="0"/>
              </a:spcAft>
              <a:buNone/>
              <a:defRPr sz="2400">
                <a:solidFill>
                  <a:srgbClr val="262626"/>
                </a:solidFill>
                <a:latin typeface="Calibri"/>
                <a:ea typeface="Calibri"/>
                <a:cs typeface="Calibri"/>
                <a:sym typeface="Calibri"/>
              </a:defRPr>
            </a:lvl5pPr>
            <a:lvl6pPr marL="0" marR="0" lvl="5" indent="0" algn="r">
              <a:spcBef>
                <a:spcPts val="0"/>
              </a:spcBef>
              <a:spcAft>
                <a:spcPts val="0"/>
              </a:spcAft>
              <a:buNone/>
              <a:defRPr sz="2400">
                <a:solidFill>
                  <a:srgbClr val="262626"/>
                </a:solidFill>
                <a:latin typeface="Calibri"/>
                <a:ea typeface="Calibri"/>
                <a:cs typeface="Calibri"/>
                <a:sym typeface="Calibri"/>
              </a:defRPr>
            </a:lvl6pPr>
            <a:lvl7pPr marL="0" marR="0" lvl="6" indent="0" algn="r">
              <a:spcBef>
                <a:spcPts val="0"/>
              </a:spcBef>
              <a:spcAft>
                <a:spcPts val="0"/>
              </a:spcAft>
              <a:buNone/>
              <a:defRPr sz="2400">
                <a:solidFill>
                  <a:srgbClr val="262626"/>
                </a:solidFill>
                <a:latin typeface="Calibri"/>
                <a:ea typeface="Calibri"/>
                <a:cs typeface="Calibri"/>
                <a:sym typeface="Calibri"/>
              </a:defRPr>
            </a:lvl7pPr>
            <a:lvl8pPr marL="0" marR="0" lvl="7" indent="0" algn="r">
              <a:spcBef>
                <a:spcPts val="0"/>
              </a:spcBef>
              <a:spcAft>
                <a:spcPts val="0"/>
              </a:spcAft>
              <a:buNone/>
              <a:defRPr sz="2400">
                <a:solidFill>
                  <a:srgbClr val="262626"/>
                </a:solidFill>
                <a:latin typeface="Calibri"/>
                <a:ea typeface="Calibri"/>
                <a:cs typeface="Calibri"/>
                <a:sym typeface="Calibri"/>
              </a:defRPr>
            </a:lvl8pPr>
            <a:lvl9pPr marL="0" marR="0" lvl="8" indent="0" algn="r">
              <a:spcBef>
                <a:spcPts val="0"/>
              </a:spcBef>
              <a:spcAft>
                <a:spcPts val="0"/>
              </a:spcAft>
              <a:buNone/>
              <a:defRPr sz="2400">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762000" y="609601"/>
            <a:ext cx="3657600" cy="3767328"/>
          </a:xfrm>
          <a:prstGeom prst="rect">
            <a:avLst/>
          </a:prstGeom>
          <a:noFill/>
          <a:ln>
            <a:noFill/>
          </a:ln>
        </p:spPr>
        <p:txBody>
          <a:bodyPr spcFirstLastPara="1" wrap="square" lIns="91425" tIns="45700" rIns="91425" bIns="45700" anchor="ctr"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2" name="Google Shape;42;p5"/>
          <p:cNvSpPr txBox="1">
            <a:spLocks noGrp="1"/>
          </p:cNvSpPr>
          <p:nvPr>
            <p:ph type="body" idx="2"/>
          </p:nvPr>
        </p:nvSpPr>
        <p:spPr>
          <a:xfrm>
            <a:off x="4648200" y="609601"/>
            <a:ext cx="3657600" cy="3767328"/>
          </a:xfrm>
          <a:prstGeom prst="rect">
            <a:avLst/>
          </a:prstGeom>
          <a:noFill/>
          <a:ln>
            <a:noFill/>
          </a:ln>
        </p:spPr>
        <p:txBody>
          <a:bodyPr spcFirstLastPara="1" wrap="square" lIns="91425" tIns="45700" rIns="91425" bIns="45700" anchor="ctr"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3" name="Google Shape;43;p5"/>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sldNum" idx="12"/>
          </p:nvPr>
        </p:nvSpPr>
        <p:spPr>
          <a:xfrm>
            <a:off x="7620000" y="5688013"/>
            <a:ext cx="7620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400">
                <a:solidFill>
                  <a:srgbClr val="262626"/>
                </a:solidFill>
                <a:latin typeface="Calibri"/>
                <a:ea typeface="Calibri"/>
                <a:cs typeface="Calibri"/>
                <a:sym typeface="Calibri"/>
              </a:defRPr>
            </a:lvl1pPr>
            <a:lvl2pPr marL="0" marR="0" lvl="1" indent="0" algn="r">
              <a:spcBef>
                <a:spcPts val="0"/>
              </a:spcBef>
              <a:spcAft>
                <a:spcPts val="0"/>
              </a:spcAft>
              <a:buNone/>
              <a:defRPr sz="2400">
                <a:solidFill>
                  <a:srgbClr val="262626"/>
                </a:solidFill>
                <a:latin typeface="Calibri"/>
                <a:ea typeface="Calibri"/>
                <a:cs typeface="Calibri"/>
                <a:sym typeface="Calibri"/>
              </a:defRPr>
            </a:lvl2pPr>
            <a:lvl3pPr marL="0" marR="0" lvl="2" indent="0" algn="r">
              <a:spcBef>
                <a:spcPts val="0"/>
              </a:spcBef>
              <a:spcAft>
                <a:spcPts val="0"/>
              </a:spcAft>
              <a:buNone/>
              <a:defRPr sz="2400">
                <a:solidFill>
                  <a:srgbClr val="262626"/>
                </a:solidFill>
                <a:latin typeface="Calibri"/>
                <a:ea typeface="Calibri"/>
                <a:cs typeface="Calibri"/>
                <a:sym typeface="Calibri"/>
              </a:defRPr>
            </a:lvl3pPr>
            <a:lvl4pPr marL="0" marR="0" lvl="3" indent="0" algn="r">
              <a:spcBef>
                <a:spcPts val="0"/>
              </a:spcBef>
              <a:spcAft>
                <a:spcPts val="0"/>
              </a:spcAft>
              <a:buNone/>
              <a:defRPr sz="2400">
                <a:solidFill>
                  <a:srgbClr val="262626"/>
                </a:solidFill>
                <a:latin typeface="Calibri"/>
                <a:ea typeface="Calibri"/>
                <a:cs typeface="Calibri"/>
                <a:sym typeface="Calibri"/>
              </a:defRPr>
            </a:lvl4pPr>
            <a:lvl5pPr marL="0" marR="0" lvl="4" indent="0" algn="r">
              <a:spcBef>
                <a:spcPts val="0"/>
              </a:spcBef>
              <a:spcAft>
                <a:spcPts val="0"/>
              </a:spcAft>
              <a:buNone/>
              <a:defRPr sz="2400">
                <a:solidFill>
                  <a:srgbClr val="262626"/>
                </a:solidFill>
                <a:latin typeface="Calibri"/>
                <a:ea typeface="Calibri"/>
                <a:cs typeface="Calibri"/>
                <a:sym typeface="Calibri"/>
              </a:defRPr>
            </a:lvl5pPr>
            <a:lvl6pPr marL="0" marR="0" lvl="5" indent="0" algn="r">
              <a:spcBef>
                <a:spcPts val="0"/>
              </a:spcBef>
              <a:spcAft>
                <a:spcPts val="0"/>
              </a:spcAft>
              <a:buNone/>
              <a:defRPr sz="2400">
                <a:solidFill>
                  <a:srgbClr val="262626"/>
                </a:solidFill>
                <a:latin typeface="Calibri"/>
                <a:ea typeface="Calibri"/>
                <a:cs typeface="Calibri"/>
                <a:sym typeface="Calibri"/>
              </a:defRPr>
            </a:lvl6pPr>
            <a:lvl7pPr marL="0" marR="0" lvl="6" indent="0" algn="r">
              <a:spcBef>
                <a:spcPts val="0"/>
              </a:spcBef>
              <a:spcAft>
                <a:spcPts val="0"/>
              </a:spcAft>
              <a:buNone/>
              <a:defRPr sz="2400">
                <a:solidFill>
                  <a:srgbClr val="262626"/>
                </a:solidFill>
                <a:latin typeface="Calibri"/>
                <a:ea typeface="Calibri"/>
                <a:cs typeface="Calibri"/>
                <a:sym typeface="Calibri"/>
              </a:defRPr>
            </a:lvl7pPr>
            <a:lvl8pPr marL="0" marR="0" lvl="7" indent="0" algn="r">
              <a:spcBef>
                <a:spcPts val="0"/>
              </a:spcBef>
              <a:spcAft>
                <a:spcPts val="0"/>
              </a:spcAft>
              <a:buNone/>
              <a:defRPr sz="2400">
                <a:solidFill>
                  <a:srgbClr val="262626"/>
                </a:solidFill>
                <a:latin typeface="Calibri"/>
                <a:ea typeface="Calibri"/>
                <a:cs typeface="Calibri"/>
                <a:sym typeface="Calibri"/>
              </a:defRPr>
            </a:lvl8pPr>
            <a:lvl9pPr marL="0" marR="0" lvl="8" indent="0" algn="r">
              <a:spcBef>
                <a:spcPts val="0"/>
              </a:spcBef>
              <a:spcAft>
                <a:spcPts val="0"/>
              </a:spcAft>
              <a:buNone/>
              <a:defRPr sz="2400">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cxnSp>
        <p:nvCxnSpPr>
          <p:cNvPr id="47" name="Google Shape;47;p6"/>
          <p:cNvCxnSpPr/>
          <p:nvPr/>
        </p:nvCxnSpPr>
        <p:spPr>
          <a:xfrm>
            <a:off x="758825" y="1249363"/>
            <a:ext cx="3657600" cy="1587"/>
          </a:xfrm>
          <a:prstGeom prst="straightConnector1">
            <a:avLst/>
          </a:prstGeom>
          <a:noFill/>
          <a:ln w="15875" cap="flat" cmpd="sng">
            <a:solidFill>
              <a:schemeClr val="accent1"/>
            </a:solidFill>
            <a:prstDash val="solid"/>
            <a:round/>
            <a:headEnd type="none" w="sm" len="sm"/>
            <a:tailEnd type="none" w="sm" len="sm"/>
          </a:ln>
        </p:spPr>
      </p:cxnSp>
      <p:cxnSp>
        <p:nvCxnSpPr>
          <p:cNvPr id="48" name="Google Shape;48;p6"/>
          <p:cNvCxnSpPr/>
          <p:nvPr/>
        </p:nvCxnSpPr>
        <p:spPr>
          <a:xfrm>
            <a:off x="4645025" y="1249363"/>
            <a:ext cx="3657600" cy="1587"/>
          </a:xfrm>
          <a:prstGeom prst="straightConnector1">
            <a:avLst/>
          </a:prstGeom>
          <a:noFill/>
          <a:ln w="15875" cap="flat" cmpd="sng">
            <a:solidFill>
              <a:schemeClr val="accent1"/>
            </a:solidFill>
            <a:prstDash val="solid"/>
            <a:round/>
            <a:headEnd type="none" w="sm" len="sm"/>
            <a:tailEnd type="none" w="sm" len="sm"/>
          </a:ln>
        </p:spPr>
      </p:cxnSp>
      <p:sp>
        <p:nvSpPr>
          <p:cNvPr id="49" name="Google Shape;49;p6"/>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body" idx="1"/>
          </p:nvPr>
        </p:nvSpPr>
        <p:spPr>
          <a:xfrm>
            <a:off x="758952" y="609600"/>
            <a:ext cx="36576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800"/>
              <a:buNone/>
              <a:defRPr sz="2800" b="0">
                <a:latin typeface="Calibri"/>
                <a:ea typeface="Calibri"/>
                <a:cs typeface="Calibri"/>
                <a:sym typeface="Calibri"/>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1" name="Google Shape;51;p6"/>
          <p:cNvSpPr txBox="1">
            <a:spLocks noGrp="1"/>
          </p:cNvSpPr>
          <p:nvPr>
            <p:ph type="body" idx="2"/>
          </p:nvPr>
        </p:nvSpPr>
        <p:spPr>
          <a:xfrm>
            <a:off x="758952" y="1329264"/>
            <a:ext cx="3657600" cy="30480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2" name="Google Shape;52;p6"/>
          <p:cNvSpPr txBox="1">
            <a:spLocks noGrp="1"/>
          </p:cNvSpPr>
          <p:nvPr>
            <p:ph type="body" idx="3"/>
          </p:nvPr>
        </p:nvSpPr>
        <p:spPr>
          <a:xfrm>
            <a:off x="4645152" y="609600"/>
            <a:ext cx="36576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800"/>
              <a:buNone/>
              <a:defRPr sz="2800" b="0">
                <a:latin typeface="Calibri"/>
                <a:ea typeface="Calibri"/>
                <a:cs typeface="Calibri"/>
                <a:sym typeface="Calibri"/>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3" name="Google Shape;53;p6"/>
          <p:cNvSpPr txBox="1">
            <a:spLocks noGrp="1"/>
          </p:cNvSpPr>
          <p:nvPr>
            <p:ph type="body" idx="4"/>
          </p:nvPr>
        </p:nvSpPr>
        <p:spPr>
          <a:xfrm>
            <a:off x="4645152" y="1329264"/>
            <a:ext cx="3657600" cy="30480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4" name="Google Shape;54;p6"/>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7620000" y="5688013"/>
            <a:ext cx="7620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400">
                <a:solidFill>
                  <a:srgbClr val="262626"/>
                </a:solidFill>
                <a:latin typeface="Calibri"/>
                <a:ea typeface="Calibri"/>
                <a:cs typeface="Calibri"/>
                <a:sym typeface="Calibri"/>
              </a:defRPr>
            </a:lvl1pPr>
            <a:lvl2pPr marL="0" marR="0" lvl="1" indent="0" algn="r">
              <a:spcBef>
                <a:spcPts val="0"/>
              </a:spcBef>
              <a:spcAft>
                <a:spcPts val="0"/>
              </a:spcAft>
              <a:buNone/>
              <a:defRPr sz="2400">
                <a:solidFill>
                  <a:srgbClr val="262626"/>
                </a:solidFill>
                <a:latin typeface="Calibri"/>
                <a:ea typeface="Calibri"/>
                <a:cs typeface="Calibri"/>
                <a:sym typeface="Calibri"/>
              </a:defRPr>
            </a:lvl2pPr>
            <a:lvl3pPr marL="0" marR="0" lvl="2" indent="0" algn="r">
              <a:spcBef>
                <a:spcPts val="0"/>
              </a:spcBef>
              <a:spcAft>
                <a:spcPts val="0"/>
              </a:spcAft>
              <a:buNone/>
              <a:defRPr sz="2400">
                <a:solidFill>
                  <a:srgbClr val="262626"/>
                </a:solidFill>
                <a:latin typeface="Calibri"/>
                <a:ea typeface="Calibri"/>
                <a:cs typeface="Calibri"/>
                <a:sym typeface="Calibri"/>
              </a:defRPr>
            </a:lvl3pPr>
            <a:lvl4pPr marL="0" marR="0" lvl="3" indent="0" algn="r">
              <a:spcBef>
                <a:spcPts val="0"/>
              </a:spcBef>
              <a:spcAft>
                <a:spcPts val="0"/>
              </a:spcAft>
              <a:buNone/>
              <a:defRPr sz="2400">
                <a:solidFill>
                  <a:srgbClr val="262626"/>
                </a:solidFill>
                <a:latin typeface="Calibri"/>
                <a:ea typeface="Calibri"/>
                <a:cs typeface="Calibri"/>
                <a:sym typeface="Calibri"/>
              </a:defRPr>
            </a:lvl4pPr>
            <a:lvl5pPr marL="0" marR="0" lvl="4" indent="0" algn="r">
              <a:spcBef>
                <a:spcPts val="0"/>
              </a:spcBef>
              <a:spcAft>
                <a:spcPts val="0"/>
              </a:spcAft>
              <a:buNone/>
              <a:defRPr sz="2400">
                <a:solidFill>
                  <a:srgbClr val="262626"/>
                </a:solidFill>
                <a:latin typeface="Calibri"/>
                <a:ea typeface="Calibri"/>
                <a:cs typeface="Calibri"/>
                <a:sym typeface="Calibri"/>
              </a:defRPr>
            </a:lvl5pPr>
            <a:lvl6pPr marL="0" marR="0" lvl="5" indent="0" algn="r">
              <a:spcBef>
                <a:spcPts val="0"/>
              </a:spcBef>
              <a:spcAft>
                <a:spcPts val="0"/>
              </a:spcAft>
              <a:buNone/>
              <a:defRPr sz="2400">
                <a:solidFill>
                  <a:srgbClr val="262626"/>
                </a:solidFill>
                <a:latin typeface="Calibri"/>
                <a:ea typeface="Calibri"/>
                <a:cs typeface="Calibri"/>
                <a:sym typeface="Calibri"/>
              </a:defRPr>
            </a:lvl6pPr>
            <a:lvl7pPr marL="0" marR="0" lvl="6" indent="0" algn="r">
              <a:spcBef>
                <a:spcPts val="0"/>
              </a:spcBef>
              <a:spcAft>
                <a:spcPts val="0"/>
              </a:spcAft>
              <a:buNone/>
              <a:defRPr sz="2400">
                <a:solidFill>
                  <a:srgbClr val="262626"/>
                </a:solidFill>
                <a:latin typeface="Calibri"/>
                <a:ea typeface="Calibri"/>
                <a:cs typeface="Calibri"/>
                <a:sym typeface="Calibri"/>
              </a:defRPr>
            </a:lvl7pPr>
            <a:lvl8pPr marL="0" marR="0" lvl="7" indent="0" algn="r">
              <a:spcBef>
                <a:spcPts val="0"/>
              </a:spcBef>
              <a:spcAft>
                <a:spcPts val="0"/>
              </a:spcAft>
              <a:buNone/>
              <a:defRPr sz="2400">
                <a:solidFill>
                  <a:srgbClr val="262626"/>
                </a:solidFill>
                <a:latin typeface="Calibri"/>
                <a:ea typeface="Calibri"/>
                <a:cs typeface="Calibri"/>
                <a:sym typeface="Calibri"/>
              </a:defRPr>
            </a:lvl8pPr>
            <a:lvl9pPr marL="0" marR="0" lvl="8" indent="0" algn="r">
              <a:spcBef>
                <a:spcPts val="0"/>
              </a:spcBef>
              <a:spcAft>
                <a:spcPts val="0"/>
              </a:spcAft>
              <a:buNone/>
              <a:defRPr sz="2400">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7"/>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7620000" y="5688013"/>
            <a:ext cx="7620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400">
                <a:solidFill>
                  <a:srgbClr val="262626"/>
                </a:solidFill>
                <a:latin typeface="Calibri"/>
                <a:ea typeface="Calibri"/>
                <a:cs typeface="Calibri"/>
                <a:sym typeface="Calibri"/>
              </a:defRPr>
            </a:lvl1pPr>
            <a:lvl2pPr marL="0" marR="0" lvl="1" indent="0" algn="r">
              <a:spcBef>
                <a:spcPts val="0"/>
              </a:spcBef>
              <a:spcAft>
                <a:spcPts val="0"/>
              </a:spcAft>
              <a:buNone/>
              <a:defRPr sz="2400">
                <a:solidFill>
                  <a:srgbClr val="262626"/>
                </a:solidFill>
                <a:latin typeface="Calibri"/>
                <a:ea typeface="Calibri"/>
                <a:cs typeface="Calibri"/>
                <a:sym typeface="Calibri"/>
              </a:defRPr>
            </a:lvl2pPr>
            <a:lvl3pPr marL="0" marR="0" lvl="2" indent="0" algn="r">
              <a:spcBef>
                <a:spcPts val="0"/>
              </a:spcBef>
              <a:spcAft>
                <a:spcPts val="0"/>
              </a:spcAft>
              <a:buNone/>
              <a:defRPr sz="2400">
                <a:solidFill>
                  <a:srgbClr val="262626"/>
                </a:solidFill>
                <a:latin typeface="Calibri"/>
                <a:ea typeface="Calibri"/>
                <a:cs typeface="Calibri"/>
                <a:sym typeface="Calibri"/>
              </a:defRPr>
            </a:lvl3pPr>
            <a:lvl4pPr marL="0" marR="0" lvl="3" indent="0" algn="r">
              <a:spcBef>
                <a:spcPts val="0"/>
              </a:spcBef>
              <a:spcAft>
                <a:spcPts val="0"/>
              </a:spcAft>
              <a:buNone/>
              <a:defRPr sz="2400">
                <a:solidFill>
                  <a:srgbClr val="262626"/>
                </a:solidFill>
                <a:latin typeface="Calibri"/>
                <a:ea typeface="Calibri"/>
                <a:cs typeface="Calibri"/>
                <a:sym typeface="Calibri"/>
              </a:defRPr>
            </a:lvl4pPr>
            <a:lvl5pPr marL="0" marR="0" lvl="4" indent="0" algn="r">
              <a:spcBef>
                <a:spcPts val="0"/>
              </a:spcBef>
              <a:spcAft>
                <a:spcPts val="0"/>
              </a:spcAft>
              <a:buNone/>
              <a:defRPr sz="2400">
                <a:solidFill>
                  <a:srgbClr val="262626"/>
                </a:solidFill>
                <a:latin typeface="Calibri"/>
                <a:ea typeface="Calibri"/>
                <a:cs typeface="Calibri"/>
                <a:sym typeface="Calibri"/>
              </a:defRPr>
            </a:lvl5pPr>
            <a:lvl6pPr marL="0" marR="0" lvl="5" indent="0" algn="r">
              <a:spcBef>
                <a:spcPts val="0"/>
              </a:spcBef>
              <a:spcAft>
                <a:spcPts val="0"/>
              </a:spcAft>
              <a:buNone/>
              <a:defRPr sz="2400">
                <a:solidFill>
                  <a:srgbClr val="262626"/>
                </a:solidFill>
                <a:latin typeface="Calibri"/>
                <a:ea typeface="Calibri"/>
                <a:cs typeface="Calibri"/>
                <a:sym typeface="Calibri"/>
              </a:defRPr>
            </a:lvl6pPr>
            <a:lvl7pPr marL="0" marR="0" lvl="6" indent="0" algn="r">
              <a:spcBef>
                <a:spcPts val="0"/>
              </a:spcBef>
              <a:spcAft>
                <a:spcPts val="0"/>
              </a:spcAft>
              <a:buNone/>
              <a:defRPr sz="2400">
                <a:solidFill>
                  <a:srgbClr val="262626"/>
                </a:solidFill>
                <a:latin typeface="Calibri"/>
                <a:ea typeface="Calibri"/>
                <a:cs typeface="Calibri"/>
                <a:sym typeface="Calibri"/>
              </a:defRPr>
            </a:lvl7pPr>
            <a:lvl8pPr marL="0" marR="0" lvl="7" indent="0" algn="r">
              <a:spcBef>
                <a:spcPts val="0"/>
              </a:spcBef>
              <a:spcAft>
                <a:spcPts val="0"/>
              </a:spcAft>
              <a:buNone/>
              <a:defRPr sz="2400">
                <a:solidFill>
                  <a:srgbClr val="262626"/>
                </a:solidFill>
                <a:latin typeface="Calibri"/>
                <a:ea typeface="Calibri"/>
                <a:cs typeface="Calibri"/>
                <a:sym typeface="Calibri"/>
              </a:defRPr>
            </a:lvl8pPr>
            <a:lvl9pPr marL="0" marR="0" lvl="8" indent="0" algn="r">
              <a:spcBef>
                <a:spcPts val="0"/>
              </a:spcBef>
              <a:spcAft>
                <a:spcPts val="0"/>
              </a:spcAft>
              <a:buNone/>
              <a:defRPr sz="2400">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8"/>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7620000" y="5688013"/>
            <a:ext cx="7620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400">
                <a:solidFill>
                  <a:srgbClr val="262626"/>
                </a:solidFill>
                <a:latin typeface="Calibri"/>
                <a:ea typeface="Calibri"/>
                <a:cs typeface="Calibri"/>
                <a:sym typeface="Calibri"/>
              </a:defRPr>
            </a:lvl1pPr>
            <a:lvl2pPr marL="0" marR="0" lvl="1" indent="0" algn="r">
              <a:spcBef>
                <a:spcPts val="0"/>
              </a:spcBef>
              <a:spcAft>
                <a:spcPts val="0"/>
              </a:spcAft>
              <a:buNone/>
              <a:defRPr sz="2400">
                <a:solidFill>
                  <a:srgbClr val="262626"/>
                </a:solidFill>
                <a:latin typeface="Calibri"/>
                <a:ea typeface="Calibri"/>
                <a:cs typeface="Calibri"/>
                <a:sym typeface="Calibri"/>
              </a:defRPr>
            </a:lvl2pPr>
            <a:lvl3pPr marL="0" marR="0" lvl="2" indent="0" algn="r">
              <a:spcBef>
                <a:spcPts val="0"/>
              </a:spcBef>
              <a:spcAft>
                <a:spcPts val="0"/>
              </a:spcAft>
              <a:buNone/>
              <a:defRPr sz="2400">
                <a:solidFill>
                  <a:srgbClr val="262626"/>
                </a:solidFill>
                <a:latin typeface="Calibri"/>
                <a:ea typeface="Calibri"/>
                <a:cs typeface="Calibri"/>
                <a:sym typeface="Calibri"/>
              </a:defRPr>
            </a:lvl3pPr>
            <a:lvl4pPr marL="0" marR="0" lvl="3" indent="0" algn="r">
              <a:spcBef>
                <a:spcPts val="0"/>
              </a:spcBef>
              <a:spcAft>
                <a:spcPts val="0"/>
              </a:spcAft>
              <a:buNone/>
              <a:defRPr sz="2400">
                <a:solidFill>
                  <a:srgbClr val="262626"/>
                </a:solidFill>
                <a:latin typeface="Calibri"/>
                <a:ea typeface="Calibri"/>
                <a:cs typeface="Calibri"/>
                <a:sym typeface="Calibri"/>
              </a:defRPr>
            </a:lvl4pPr>
            <a:lvl5pPr marL="0" marR="0" lvl="4" indent="0" algn="r">
              <a:spcBef>
                <a:spcPts val="0"/>
              </a:spcBef>
              <a:spcAft>
                <a:spcPts val="0"/>
              </a:spcAft>
              <a:buNone/>
              <a:defRPr sz="2400">
                <a:solidFill>
                  <a:srgbClr val="262626"/>
                </a:solidFill>
                <a:latin typeface="Calibri"/>
                <a:ea typeface="Calibri"/>
                <a:cs typeface="Calibri"/>
                <a:sym typeface="Calibri"/>
              </a:defRPr>
            </a:lvl5pPr>
            <a:lvl6pPr marL="0" marR="0" lvl="5" indent="0" algn="r">
              <a:spcBef>
                <a:spcPts val="0"/>
              </a:spcBef>
              <a:spcAft>
                <a:spcPts val="0"/>
              </a:spcAft>
              <a:buNone/>
              <a:defRPr sz="2400">
                <a:solidFill>
                  <a:srgbClr val="262626"/>
                </a:solidFill>
                <a:latin typeface="Calibri"/>
                <a:ea typeface="Calibri"/>
                <a:cs typeface="Calibri"/>
                <a:sym typeface="Calibri"/>
              </a:defRPr>
            </a:lvl6pPr>
            <a:lvl7pPr marL="0" marR="0" lvl="6" indent="0" algn="r">
              <a:spcBef>
                <a:spcPts val="0"/>
              </a:spcBef>
              <a:spcAft>
                <a:spcPts val="0"/>
              </a:spcAft>
              <a:buNone/>
              <a:defRPr sz="2400">
                <a:solidFill>
                  <a:srgbClr val="262626"/>
                </a:solidFill>
                <a:latin typeface="Calibri"/>
                <a:ea typeface="Calibri"/>
                <a:cs typeface="Calibri"/>
                <a:sym typeface="Calibri"/>
              </a:defRPr>
            </a:lvl7pPr>
            <a:lvl8pPr marL="0" marR="0" lvl="7" indent="0" algn="r">
              <a:spcBef>
                <a:spcPts val="0"/>
              </a:spcBef>
              <a:spcAft>
                <a:spcPts val="0"/>
              </a:spcAft>
              <a:buNone/>
              <a:defRPr sz="2400">
                <a:solidFill>
                  <a:srgbClr val="262626"/>
                </a:solidFill>
                <a:latin typeface="Calibri"/>
                <a:ea typeface="Calibri"/>
                <a:cs typeface="Calibri"/>
                <a:sym typeface="Calibri"/>
              </a:defRPr>
            </a:lvl8pPr>
            <a:lvl9pPr marL="0" marR="0" lvl="8" indent="0" algn="r">
              <a:spcBef>
                <a:spcPts val="0"/>
              </a:spcBef>
              <a:spcAft>
                <a:spcPts val="0"/>
              </a:spcAft>
              <a:buNone/>
              <a:defRPr sz="2400">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cxnSp>
        <p:nvCxnSpPr>
          <p:cNvPr id="67" name="Google Shape;67;p9"/>
          <p:cNvCxnSpPr/>
          <p:nvPr/>
        </p:nvCxnSpPr>
        <p:spPr>
          <a:xfrm rot="5400000">
            <a:off x="1677194" y="2515394"/>
            <a:ext cx="3810000" cy="1588"/>
          </a:xfrm>
          <a:prstGeom prst="straightConnector1">
            <a:avLst/>
          </a:prstGeom>
          <a:noFill/>
          <a:ln w="15875" cap="flat" cmpd="sng">
            <a:solidFill>
              <a:srgbClr val="979797"/>
            </a:solidFill>
            <a:prstDash val="solid"/>
            <a:round/>
            <a:headEnd type="none" w="sm" len="sm"/>
            <a:tailEnd type="none" w="sm" len="sm"/>
          </a:ln>
        </p:spPr>
      </p:cxnSp>
      <p:sp>
        <p:nvSpPr>
          <p:cNvPr id="68" name="Google Shape;68;p9"/>
          <p:cNvSpPr txBox="1">
            <a:spLocks noGrp="1"/>
          </p:cNvSpPr>
          <p:nvPr>
            <p:ph type="title"/>
          </p:nvPr>
        </p:nvSpPr>
        <p:spPr>
          <a:xfrm>
            <a:off x="762000" y="4572000"/>
            <a:ext cx="6784848"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5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body" idx="1"/>
          </p:nvPr>
        </p:nvSpPr>
        <p:spPr>
          <a:xfrm>
            <a:off x="3710866" y="457200"/>
            <a:ext cx="4594934" cy="4114799"/>
          </a:xfrm>
          <a:prstGeom prst="rect">
            <a:avLst/>
          </a:prstGeom>
          <a:noFill/>
          <a:ln>
            <a:noFill/>
          </a:ln>
        </p:spPr>
        <p:txBody>
          <a:bodyPr spcFirstLastPara="1" wrap="square" lIns="91425" tIns="45700" rIns="91425" bIns="45700" anchor="ctr" anchorCtr="0">
            <a:noAutofit/>
          </a:bodyPr>
          <a:lstStyle>
            <a:lvl1pPr marL="457200" lvl="0" indent="-381000" algn="l">
              <a:spcBef>
                <a:spcPts val="480"/>
              </a:spcBef>
              <a:spcAft>
                <a:spcPts val="0"/>
              </a:spcAft>
              <a:buSzPts val="2400"/>
              <a:buChar char="•"/>
              <a:defRPr sz="2400"/>
            </a:lvl1pPr>
            <a:lvl2pPr marL="914400" lvl="1" indent="-368300" algn="l">
              <a:spcBef>
                <a:spcPts val="440"/>
              </a:spcBef>
              <a:spcAft>
                <a:spcPts val="0"/>
              </a:spcAft>
              <a:buSzPts val="2200"/>
              <a:buChar char="•"/>
              <a:defRPr sz="22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70" name="Google Shape;70;p9"/>
          <p:cNvSpPr txBox="1">
            <a:spLocks noGrp="1"/>
          </p:cNvSpPr>
          <p:nvPr>
            <p:ph type="body" idx="2"/>
          </p:nvPr>
        </p:nvSpPr>
        <p:spPr>
          <a:xfrm>
            <a:off x="762001" y="457200"/>
            <a:ext cx="2673657" cy="4114800"/>
          </a:xfrm>
          <a:prstGeom prst="rect">
            <a:avLst/>
          </a:prstGeom>
          <a:noFill/>
          <a:ln>
            <a:noFill/>
          </a:ln>
        </p:spPr>
        <p:txBody>
          <a:bodyPr spcFirstLastPara="1" wrap="square" lIns="91425" tIns="45700" rIns="91425" bIns="45700" anchor="ctr" anchorCtr="0">
            <a:noAutofit/>
          </a:bodyPr>
          <a:lstStyle>
            <a:lvl1pPr marL="457200" lvl="0" indent="-228600" algn="l">
              <a:spcBef>
                <a:spcPts val="420"/>
              </a:spcBef>
              <a:spcAft>
                <a:spcPts val="0"/>
              </a:spcAft>
              <a:buSzPts val="2100"/>
              <a:buNone/>
              <a:defRPr sz="2100">
                <a:solidFill>
                  <a:schemeClr val="dk2"/>
                </a:solidFill>
              </a:defRPr>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1" name="Google Shape;71;p9"/>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7620000" y="5688013"/>
            <a:ext cx="7620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400">
                <a:solidFill>
                  <a:srgbClr val="262626"/>
                </a:solidFill>
                <a:latin typeface="Calibri"/>
                <a:ea typeface="Calibri"/>
                <a:cs typeface="Calibri"/>
                <a:sym typeface="Calibri"/>
              </a:defRPr>
            </a:lvl1pPr>
            <a:lvl2pPr marL="0" marR="0" lvl="1" indent="0" algn="r">
              <a:spcBef>
                <a:spcPts val="0"/>
              </a:spcBef>
              <a:spcAft>
                <a:spcPts val="0"/>
              </a:spcAft>
              <a:buNone/>
              <a:defRPr sz="2400">
                <a:solidFill>
                  <a:srgbClr val="262626"/>
                </a:solidFill>
                <a:latin typeface="Calibri"/>
                <a:ea typeface="Calibri"/>
                <a:cs typeface="Calibri"/>
                <a:sym typeface="Calibri"/>
              </a:defRPr>
            </a:lvl2pPr>
            <a:lvl3pPr marL="0" marR="0" lvl="2" indent="0" algn="r">
              <a:spcBef>
                <a:spcPts val="0"/>
              </a:spcBef>
              <a:spcAft>
                <a:spcPts val="0"/>
              </a:spcAft>
              <a:buNone/>
              <a:defRPr sz="2400">
                <a:solidFill>
                  <a:srgbClr val="262626"/>
                </a:solidFill>
                <a:latin typeface="Calibri"/>
                <a:ea typeface="Calibri"/>
                <a:cs typeface="Calibri"/>
                <a:sym typeface="Calibri"/>
              </a:defRPr>
            </a:lvl3pPr>
            <a:lvl4pPr marL="0" marR="0" lvl="3" indent="0" algn="r">
              <a:spcBef>
                <a:spcPts val="0"/>
              </a:spcBef>
              <a:spcAft>
                <a:spcPts val="0"/>
              </a:spcAft>
              <a:buNone/>
              <a:defRPr sz="2400">
                <a:solidFill>
                  <a:srgbClr val="262626"/>
                </a:solidFill>
                <a:latin typeface="Calibri"/>
                <a:ea typeface="Calibri"/>
                <a:cs typeface="Calibri"/>
                <a:sym typeface="Calibri"/>
              </a:defRPr>
            </a:lvl4pPr>
            <a:lvl5pPr marL="0" marR="0" lvl="4" indent="0" algn="r">
              <a:spcBef>
                <a:spcPts val="0"/>
              </a:spcBef>
              <a:spcAft>
                <a:spcPts val="0"/>
              </a:spcAft>
              <a:buNone/>
              <a:defRPr sz="2400">
                <a:solidFill>
                  <a:srgbClr val="262626"/>
                </a:solidFill>
                <a:latin typeface="Calibri"/>
                <a:ea typeface="Calibri"/>
                <a:cs typeface="Calibri"/>
                <a:sym typeface="Calibri"/>
              </a:defRPr>
            </a:lvl5pPr>
            <a:lvl6pPr marL="0" marR="0" lvl="5" indent="0" algn="r">
              <a:spcBef>
                <a:spcPts val="0"/>
              </a:spcBef>
              <a:spcAft>
                <a:spcPts val="0"/>
              </a:spcAft>
              <a:buNone/>
              <a:defRPr sz="2400">
                <a:solidFill>
                  <a:srgbClr val="262626"/>
                </a:solidFill>
                <a:latin typeface="Calibri"/>
                <a:ea typeface="Calibri"/>
                <a:cs typeface="Calibri"/>
                <a:sym typeface="Calibri"/>
              </a:defRPr>
            </a:lvl6pPr>
            <a:lvl7pPr marL="0" marR="0" lvl="6" indent="0" algn="r">
              <a:spcBef>
                <a:spcPts val="0"/>
              </a:spcBef>
              <a:spcAft>
                <a:spcPts val="0"/>
              </a:spcAft>
              <a:buNone/>
              <a:defRPr sz="2400">
                <a:solidFill>
                  <a:srgbClr val="262626"/>
                </a:solidFill>
                <a:latin typeface="Calibri"/>
                <a:ea typeface="Calibri"/>
                <a:cs typeface="Calibri"/>
                <a:sym typeface="Calibri"/>
              </a:defRPr>
            </a:lvl7pPr>
            <a:lvl8pPr marL="0" marR="0" lvl="7" indent="0" algn="r">
              <a:spcBef>
                <a:spcPts val="0"/>
              </a:spcBef>
              <a:spcAft>
                <a:spcPts val="0"/>
              </a:spcAft>
              <a:buNone/>
              <a:defRPr sz="2400">
                <a:solidFill>
                  <a:srgbClr val="262626"/>
                </a:solidFill>
                <a:latin typeface="Calibri"/>
                <a:ea typeface="Calibri"/>
                <a:cs typeface="Calibri"/>
                <a:sym typeface="Calibri"/>
              </a:defRPr>
            </a:lvl8pPr>
            <a:lvl9pPr marL="0" marR="0" lvl="8" indent="0" algn="r">
              <a:spcBef>
                <a:spcPts val="0"/>
              </a:spcBef>
              <a:spcAft>
                <a:spcPts val="0"/>
              </a:spcAft>
              <a:buNone/>
              <a:defRPr sz="2400">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10"/>
          <p:cNvSpPr txBox="1">
            <a:spLocks noGrp="1"/>
          </p:cNvSpPr>
          <p:nvPr>
            <p:ph type="title"/>
          </p:nvPr>
        </p:nvSpPr>
        <p:spPr>
          <a:xfrm>
            <a:off x="758952" y="4572000"/>
            <a:ext cx="6784848"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5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a:spLocks noGrp="1"/>
          </p:cNvSpPr>
          <p:nvPr>
            <p:ph type="pic" idx="2"/>
          </p:nvPr>
        </p:nvSpPr>
        <p:spPr>
          <a:xfrm>
            <a:off x="777240" y="457200"/>
            <a:ext cx="7543800" cy="28956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R="0" lvl="0" algn="l" rtl="0">
              <a:spcBef>
                <a:spcPts val="640"/>
              </a:spcBef>
              <a:spcAft>
                <a:spcPts val="0"/>
              </a:spcAft>
              <a:buClr>
                <a:schemeClr val="accent1"/>
              </a:buClr>
              <a:buSzPts val="3200"/>
              <a:buFont typeface="Arial"/>
              <a:buNone/>
              <a:defRPr sz="3200" b="0" i="0" u="none" strike="noStrike" cap="none">
                <a:solidFill>
                  <a:schemeClr val="dk2"/>
                </a:solidFill>
                <a:latin typeface="Cambria"/>
                <a:ea typeface="Cambria"/>
                <a:cs typeface="Cambria"/>
                <a:sym typeface="Cambria"/>
              </a:defRPr>
            </a:lvl1pPr>
            <a:lvl2pPr marR="0" lvl="1" algn="l" rtl="0">
              <a:spcBef>
                <a:spcPts val="560"/>
              </a:spcBef>
              <a:spcAft>
                <a:spcPts val="0"/>
              </a:spcAft>
              <a:buClr>
                <a:schemeClr val="accent1"/>
              </a:buClr>
              <a:buSzPts val="2800"/>
              <a:buFont typeface="Arial"/>
              <a:buNone/>
              <a:defRPr sz="2800" b="0" i="0" u="none" strike="noStrike" cap="none">
                <a:solidFill>
                  <a:schemeClr val="dk2"/>
                </a:solidFill>
                <a:latin typeface="Cambria"/>
                <a:ea typeface="Cambria"/>
                <a:cs typeface="Cambria"/>
                <a:sym typeface="Cambria"/>
              </a:defRPr>
            </a:lvl2pPr>
            <a:lvl3pPr marR="0" lvl="2" algn="l" rtl="0">
              <a:spcBef>
                <a:spcPts val="480"/>
              </a:spcBef>
              <a:spcAft>
                <a:spcPts val="0"/>
              </a:spcAft>
              <a:buClr>
                <a:schemeClr val="accent1"/>
              </a:buClr>
              <a:buSzPts val="2400"/>
              <a:buFont typeface="Arial"/>
              <a:buNone/>
              <a:defRPr sz="2400" b="0" i="0" u="none" strike="noStrike" cap="none">
                <a:solidFill>
                  <a:schemeClr val="dk2"/>
                </a:solidFill>
                <a:latin typeface="Cambria"/>
                <a:ea typeface="Cambria"/>
                <a:cs typeface="Cambria"/>
                <a:sym typeface="Cambria"/>
              </a:defRPr>
            </a:lvl3pPr>
            <a:lvl4pPr marR="0" lvl="3" algn="l" rtl="0">
              <a:spcBef>
                <a:spcPts val="400"/>
              </a:spcBef>
              <a:spcAft>
                <a:spcPts val="0"/>
              </a:spcAft>
              <a:buClr>
                <a:schemeClr val="accent1"/>
              </a:buClr>
              <a:buSzPts val="2000"/>
              <a:buFont typeface="Arial"/>
              <a:buNone/>
              <a:defRPr sz="2000" b="0" i="0" u="none" strike="noStrike" cap="none">
                <a:solidFill>
                  <a:schemeClr val="dk2"/>
                </a:solidFill>
                <a:latin typeface="Cambria"/>
                <a:ea typeface="Cambria"/>
                <a:cs typeface="Cambria"/>
                <a:sym typeface="Cambria"/>
              </a:defRPr>
            </a:lvl4pPr>
            <a:lvl5pPr marR="0" lvl="4" algn="l" rtl="0">
              <a:spcBef>
                <a:spcPts val="400"/>
              </a:spcBef>
              <a:spcAft>
                <a:spcPts val="0"/>
              </a:spcAft>
              <a:buClr>
                <a:schemeClr val="accent1"/>
              </a:buClr>
              <a:buSzPts val="2000"/>
              <a:buFont typeface="Arial"/>
              <a:buNone/>
              <a:defRPr sz="2000" b="0" i="0" u="none" strike="noStrike" cap="none">
                <a:solidFill>
                  <a:schemeClr val="dk2"/>
                </a:solidFill>
                <a:latin typeface="Cambria"/>
                <a:ea typeface="Cambria"/>
                <a:cs typeface="Cambria"/>
                <a:sym typeface="Cambria"/>
              </a:defRPr>
            </a:lvl5pPr>
            <a:lvl6pPr marR="0" lvl="5" algn="l" rtl="0">
              <a:spcBef>
                <a:spcPts val="400"/>
              </a:spcBef>
              <a:spcAft>
                <a:spcPts val="0"/>
              </a:spcAft>
              <a:buClr>
                <a:schemeClr val="accent1"/>
              </a:buClr>
              <a:buSzPts val="2000"/>
              <a:buFont typeface="Arial"/>
              <a:buNone/>
              <a:defRPr sz="2000" b="0" i="0" u="none" strike="noStrike" cap="none">
                <a:solidFill>
                  <a:schemeClr val="dk2"/>
                </a:solidFill>
                <a:latin typeface="Cambria"/>
                <a:ea typeface="Cambria"/>
                <a:cs typeface="Cambria"/>
                <a:sym typeface="Cambria"/>
              </a:defRPr>
            </a:lvl6pPr>
            <a:lvl7pPr marR="0" lvl="6" algn="l" rtl="0">
              <a:spcBef>
                <a:spcPts val="400"/>
              </a:spcBef>
              <a:spcAft>
                <a:spcPts val="0"/>
              </a:spcAft>
              <a:buClr>
                <a:schemeClr val="accent1"/>
              </a:buClr>
              <a:buSzPts val="2000"/>
              <a:buFont typeface="Arial"/>
              <a:buNone/>
              <a:defRPr sz="2000" b="0" i="0" u="none" strike="noStrike" cap="none">
                <a:solidFill>
                  <a:schemeClr val="dk2"/>
                </a:solidFill>
                <a:latin typeface="Cambria"/>
                <a:ea typeface="Cambria"/>
                <a:cs typeface="Cambria"/>
                <a:sym typeface="Cambria"/>
              </a:defRPr>
            </a:lvl7pPr>
            <a:lvl8pPr marR="0" lvl="7" algn="l" rtl="0">
              <a:spcBef>
                <a:spcPts val="400"/>
              </a:spcBef>
              <a:spcAft>
                <a:spcPts val="0"/>
              </a:spcAft>
              <a:buClr>
                <a:schemeClr val="accent1"/>
              </a:buClr>
              <a:buSzPts val="2000"/>
              <a:buFont typeface="Arial"/>
              <a:buNone/>
              <a:defRPr sz="2000" b="0" i="0" u="none" strike="noStrike" cap="none">
                <a:solidFill>
                  <a:schemeClr val="dk2"/>
                </a:solidFill>
                <a:latin typeface="Cambria"/>
                <a:ea typeface="Cambria"/>
                <a:cs typeface="Cambria"/>
                <a:sym typeface="Cambria"/>
              </a:defRPr>
            </a:lvl8pPr>
            <a:lvl9pPr marR="0" lvl="8" algn="l" rtl="0">
              <a:spcBef>
                <a:spcPts val="400"/>
              </a:spcBef>
              <a:spcAft>
                <a:spcPts val="0"/>
              </a:spcAft>
              <a:buClr>
                <a:schemeClr val="accent1"/>
              </a:buClr>
              <a:buSzPts val="2000"/>
              <a:buFont typeface="Arial"/>
              <a:buNone/>
              <a:defRPr sz="2000" b="0" i="0" u="none" strike="noStrike" cap="none">
                <a:solidFill>
                  <a:schemeClr val="dk2"/>
                </a:solidFill>
                <a:latin typeface="Cambria"/>
                <a:ea typeface="Cambria"/>
                <a:cs typeface="Cambria"/>
                <a:sym typeface="Cambria"/>
              </a:defRPr>
            </a:lvl9pPr>
          </a:lstStyle>
          <a:p>
            <a:endParaRPr/>
          </a:p>
        </p:txBody>
      </p:sp>
      <p:sp>
        <p:nvSpPr>
          <p:cNvPr id="77" name="Google Shape;77;p10"/>
          <p:cNvSpPr txBox="1">
            <a:spLocks noGrp="1"/>
          </p:cNvSpPr>
          <p:nvPr>
            <p:ph type="body" idx="1"/>
          </p:nvPr>
        </p:nvSpPr>
        <p:spPr>
          <a:xfrm>
            <a:off x="850392" y="3505200"/>
            <a:ext cx="7391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800"/>
              <a:buNone/>
              <a:defRPr sz="18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8" name="Google Shape;78;p10"/>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0"/>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0"/>
          <p:cNvSpPr txBox="1">
            <a:spLocks noGrp="1"/>
          </p:cNvSpPr>
          <p:nvPr>
            <p:ph type="sldNum" idx="12"/>
          </p:nvPr>
        </p:nvSpPr>
        <p:spPr>
          <a:xfrm>
            <a:off x="7620000" y="5688013"/>
            <a:ext cx="7620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400">
                <a:solidFill>
                  <a:srgbClr val="262626"/>
                </a:solidFill>
                <a:latin typeface="Calibri"/>
                <a:ea typeface="Calibri"/>
                <a:cs typeface="Calibri"/>
                <a:sym typeface="Calibri"/>
              </a:defRPr>
            </a:lvl1pPr>
            <a:lvl2pPr marL="0" marR="0" lvl="1" indent="0" algn="r">
              <a:spcBef>
                <a:spcPts val="0"/>
              </a:spcBef>
              <a:spcAft>
                <a:spcPts val="0"/>
              </a:spcAft>
              <a:buNone/>
              <a:defRPr sz="2400">
                <a:solidFill>
                  <a:srgbClr val="262626"/>
                </a:solidFill>
                <a:latin typeface="Calibri"/>
                <a:ea typeface="Calibri"/>
                <a:cs typeface="Calibri"/>
                <a:sym typeface="Calibri"/>
              </a:defRPr>
            </a:lvl2pPr>
            <a:lvl3pPr marL="0" marR="0" lvl="2" indent="0" algn="r">
              <a:spcBef>
                <a:spcPts val="0"/>
              </a:spcBef>
              <a:spcAft>
                <a:spcPts val="0"/>
              </a:spcAft>
              <a:buNone/>
              <a:defRPr sz="2400">
                <a:solidFill>
                  <a:srgbClr val="262626"/>
                </a:solidFill>
                <a:latin typeface="Calibri"/>
                <a:ea typeface="Calibri"/>
                <a:cs typeface="Calibri"/>
                <a:sym typeface="Calibri"/>
              </a:defRPr>
            </a:lvl3pPr>
            <a:lvl4pPr marL="0" marR="0" lvl="3" indent="0" algn="r">
              <a:spcBef>
                <a:spcPts val="0"/>
              </a:spcBef>
              <a:spcAft>
                <a:spcPts val="0"/>
              </a:spcAft>
              <a:buNone/>
              <a:defRPr sz="2400">
                <a:solidFill>
                  <a:srgbClr val="262626"/>
                </a:solidFill>
                <a:latin typeface="Calibri"/>
                <a:ea typeface="Calibri"/>
                <a:cs typeface="Calibri"/>
                <a:sym typeface="Calibri"/>
              </a:defRPr>
            </a:lvl4pPr>
            <a:lvl5pPr marL="0" marR="0" lvl="4" indent="0" algn="r">
              <a:spcBef>
                <a:spcPts val="0"/>
              </a:spcBef>
              <a:spcAft>
                <a:spcPts val="0"/>
              </a:spcAft>
              <a:buNone/>
              <a:defRPr sz="2400">
                <a:solidFill>
                  <a:srgbClr val="262626"/>
                </a:solidFill>
                <a:latin typeface="Calibri"/>
                <a:ea typeface="Calibri"/>
                <a:cs typeface="Calibri"/>
                <a:sym typeface="Calibri"/>
              </a:defRPr>
            </a:lvl5pPr>
            <a:lvl6pPr marL="0" marR="0" lvl="5" indent="0" algn="r">
              <a:spcBef>
                <a:spcPts val="0"/>
              </a:spcBef>
              <a:spcAft>
                <a:spcPts val="0"/>
              </a:spcAft>
              <a:buNone/>
              <a:defRPr sz="2400">
                <a:solidFill>
                  <a:srgbClr val="262626"/>
                </a:solidFill>
                <a:latin typeface="Calibri"/>
                <a:ea typeface="Calibri"/>
                <a:cs typeface="Calibri"/>
                <a:sym typeface="Calibri"/>
              </a:defRPr>
            </a:lvl6pPr>
            <a:lvl7pPr marL="0" marR="0" lvl="6" indent="0" algn="r">
              <a:spcBef>
                <a:spcPts val="0"/>
              </a:spcBef>
              <a:spcAft>
                <a:spcPts val="0"/>
              </a:spcAft>
              <a:buNone/>
              <a:defRPr sz="2400">
                <a:solidFill>
                  <a:srgbClr val="262626"/>
                </a:solidFill>
                <a:latin typeface="Calibri"/>
                <a:ea typeface="Calibri"/>
                <a:cs typeface="Calibri"/>
                <a:sym typeface="Calibri"/>
              </a:defRPr>
            </a:lvl7pPr>
            <a:lvl8pPr marL="0" marR="0" lvl="7" indent="0" algn="r">
              <a:spcBef>
                <a:spcPts val="0"/>
              </a:spcBef>
              <a:spcAft>
                <a:spcPts val="0"/>
              </a:spcAft>
              <a:buNone/>
              <a:defRPr sz="2400">
                <a:solidFill>
                  <a:srgbClr val="262626"/>
                </a:solidFill>
                <a:latin typeface="Calibri"/>
                <a:ea typeface="Calibri"/>
                <a:cs typeface="Calibri"/>
                <a:sym typeface="Calibri"/>
              </a:defRPr>
            </a:lvl8pPr>
            <a:lvl9pPr marL="0" marR="0" lvl="8" indent="0" algn="r">
              <a:spcBef>
                <a:spcPts val="0"/>
              </a:spcBef>
              <a:spcAft>
                <a:spcPts val="0"/>
              </a:spcAft>
              <a:buNone/>
              <a:defRPr sz="2400">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5400" b="0" i="0" u="none" strike="noStrike" cap="none">
                <a:solidFill>
                  <a:srgbClr val="262626"/>
                </a:solidFill>
                <a:latin typeface="Calibri"/>
                <a:ea typeface="Calibri"/>
                <a:cs typeface="Calibri"/>
                <a:sym typeface="Calibri"/>
              </a:defRPr>
            </a:lvl1pPr>
            <a:lvl2pPr marR="0" lvl="1" algn="l" rtl="0">
              <a:spcBef>
                <a:spcPts val="0"/>
              </a:spcBef>
              <a:spcAft>
                <a:spcPts val="0"/>
              </a:spcAft>
              <a:buSzPts val="1400"/>
              <a:buNone/>
              <a:defRPr sz="5400" b="0" i="0" u="none" strike="noStrike" cap="none">
                <a:solidFill>
                  <a:srgbClr val="262626"/>
                </a:solidFill>
                <a:latin typeface="Calibri"/>
                <a:ea typeface="Calibri"/>
                <a:cs typeface="Calibri"/>
                <a:sym typeface="Calibri"/>
              </a:defRPr>
            </a:lvl2pPr>
            <a:lvl3pPr marR="0" lvl="2" algn="l" rtl="0">
              <a:spcBef>
                <a:spcPts val="0"/>
              </a:spcBef>
              <a:spcAft>
                <a:spcPts val="0"/>
              </a:spcAft>
              <a:buSzPts val="1400"/>
              <a:buNone/>
              <a:defRPr sz="5400" b="0" i="0" u="none" strike="noStrike" cap="none">
                <a:solidFill>
                  <a:srgbClr val="262626"/>
                </a:solidFill>
                <a:latin typeface="Calibri"/>
                <a:ea typeface="Calibri"/>
                <a:cs typeface="Calibri"/>
                <a:sym typeface="Calibri"/>
              </a:defRPr>
            </a:lvl3pPr>
            <a:lvl4pPr marR="0" lvl="3" algn="l" rtl="0">
              <a:spcBef>
                <a:spcPts val="0"/>
              </a:spcBef>
              <a:spcAft>
                <a:spcPts val="0"/>
              </a:spcAft>
              <a:buSzPts val="1400"/>
              <a:buNone/>
              <a:defRPr sz="5400" b="0" i="0" u="none" strike="noStrike" cap="none">
                <a:solidFill>
                  <a:srgbClr val="262626"/>
                </a:solidFill>
                <a:latin typeface="Calibri"/>
                <a:ea typeface="Calibri"/>
                <a:cs typeface="Calibri"/>
                <a:sym typeface="Calibri"/>
              </a:defRPr>
            </a:lvl4pPr>
            <a:lvl5pPr marR="0" lvl="4" algn="l" rtl="0">
              <a:spcBef>
                <a:spcPts val="0"/>
              </a:spcBef>
              <a:spcAft>
                <a:spcPts val="0"/>
              </a:spcAft>
              <a:buSzPts val="1400"/>
              <a:buNone/>
              <a:defRPr sz="5400" b="0" i="0" u="none" strike="noStrike" cap="none">
                <a:solidFill>
                  <a:srgbClr val="262626"/>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
          <p:cNvSpPr txBox="1">
            <a:spLocks noGrp="1"/>
          </p:cNvSpPr>
          <p:nvPr>
            <p:ph type="body" idx="1"/>
          </p:nvPr>
        </p:nvSpPr>
        <p:spPr>
          <a:xfrm>
            <a:off x="762000" y="685800"/>
            <a:ext cx="7543800" cy="3886200"/>
          </a:xfrm>
          <a:prstGeom prst="rect">
            <a:avLst/>
          </a:prstGeom>
          <a:noFill/>
          <a:ln>
            <a:noFill/>
          </a:ln>
        </p:spPr>
        <p:txBody>
          <a:bodyPr spcFirstLastPara="1" wrap="square" lIns="91425" tIns="45700" rIns="91425" bIns="45700" anchor="ctr" anchorCtr="0">
            <a:noAutofit/>
          </a:bodyPr>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2"/>
                </a:solidFill>
                <a:latin typeface="Cambria"/>
                <a:ea typeface="Cambria"/>
                <a:cs typeface="Cambria"/>
                <a:sym typeface="Cambria"/>
              </a:defRPr>
            </a:lvl1pPr>
            <a:lvl2pPr marL="914400" marR="0" lvl="1" indent="-368300" algn="l" rtl="0">
              <a:spcBef>
                <a:spcPts val="440"/>
              </a:spcBef>
              <a:spcAft>
                <a:spcPts val="0"/>
              </a:spcAft>
              <a:buClr>
                <a:schemeClr val="accent1"/>
              </a:buClr>
              <a:buSzPts val="2200"/>
              <a:buFont typeface="Arial"/>
              <a:buChar char="•"/>
              <a:defRPr sz="2200" b="0" i="0" u="none" strike="noStrike" cap="none">
                <a:solidFill>
                  <a:schemeClr val="dk2"/>
                </a:solidFill>
                <a:latin typeface="Cambria"/>
                <a:ea typeface="Cambria"/>
                <a:cs typeface="Cambria"/>
                <a:sym typeface="Cambria"/>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2"/>
                </a:solidFill>
                <a:latin typeface="Cambria"/>
                <a:ea typeface="Cambria"/>
                <a:cs typeface="Cambria"/>
                <a:sym typeface="Cambria"/>
              </a:defRPr>
            </a:lvl3pPr>
            <a:lvl4pPr marL="1828800" marR="0" lvl="3" indent="-342900" algn="l" rtl="0">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4pPr>
            <a:lvl5pPr marL="2286000" marR="0" lvl="4" indent="-342900" algn="l" rtl="0">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6pPr>
            <a:lvl7pPr marL="3200400" marR="0" lvl="6" indent="-330200" algn="l" rtl="0">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7pPr>
            <a:lvl8pPr marL="3657600" marR="0" lvl="7" indent="-330200" algn="l" rtl="0">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8pPr>
            <a:lvl9pPr marL="4114800" marR="0" lvl="8" indent="-330200" algn="l" rtl="0">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9pPr>
          </a:lstStyle>
          <a:p>
            <a:endParaRPr/>
          </a:p>
        </p:txBody>
      </p:sp>
      <p:sp>
        <p:nvSpPr>
          <p:cNvPr id="12" name="Google Shape;12;p1"/>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1" i="0" u="none" strike="noStrike" cap="none">
                <a:solidFill>
                  <a:srgbClr val="444444"/>
                </a:solidFill>
                <a:latin typeface="Cambria"/>
                <a:ea typeface="Cambria"/>
                <a:cs typeface="Cambria"/>
                <a:sym typeface="Cambria"/>
              </a:defRPr>
            </a:lvl1pPr>
            <a:lvl2pPr marR="0" lvl="1"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9pPr>
          </a:lstStyle>
          <a:p>
            <a:endParaRPr/>
          </a:p>
        </p:txBody>
      </p:sp>
      <p:sp>
        <p:nvSpPr>
          <p:cNvPr id="13" name="Google Shape;13;p1"/>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1" i="0" u="none" strike="noStrike" cap="none">
                <a:solidFill>
                  <a:srgbClr val="444444"/>
                </a:solidFill>
                <a:latin typeface="Garamond"/>
                <a:ea typeface="Garamond"/>
                <a:cs typeface="Garamond"/>
                <a:sym typeface="Garamond"/>
              </a:defRPr>
            </a:lvl1pPr>
            <a:lvl2pPr marR="0" lvl="1"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9pPr>
          </a:lstStyle>
          <a:p>
            <a:endParaRPr/>
          </a:p>
        </p:txBody>
      </p:sp>
      <p:sp>
        <p:nvSpPr>
          <p:cNvPr id="14" name="Google Shape;14;p1"/>
          <p:cNvSpPr txBox="1">
            <a:spLocks noGrp="1"/>
          </p:cNvSpPr>
          <p:nvPr>
            <p:ph type="sldNum" idx="12"/>
          </p:nvPr>
        </p:nvSpPr>
        <p:spPr>
          <a:xfrm>
            <a:off x="7620000" y="5688013"/>
            <a:ext cx="7620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2400" b="0" i="0" u="none" strike="noStrike" cap="none">
                <a:solidFill>
                  <a:srgbClr val="262626"/>
                </a:solidFill>
                <a:latin typeface="Calibri"/>
                <a:ea typeface="Calibri"/>
                <a:cs typeface="Calibri"/>
                <a:sym typeface="Calibri"/>
              </a:defRPr>
            </a:lvl1pPr>
            <a:lvl2pPr marL="0" marR="0" lvl="1" indent="0" algn="r" rtl="0">
              <a:spcBef>
                <a:spcPts val="0"/>
              </a:spcBef>
              <a:spcAft>
                <a:spcPts val="0"/>
              </a:spcAft>
              <a:buNone/>
              <a:defRPr sz="2400" b="0" i="0" u="none" strike="noStrike" cap="none">
                <a:solidFill>
                  <a:srgbClr val="262626"/>
                </a:solidFill>
                <a:latin typeface="Calibri"/>
                <a:ea typeface="Calibri"/>
                <a:cs typeface="Calibri"/>
                <a:sym typeface="Calibri"/>
              </a:defRPr>
            </a:lvl2pPr>
            <a:lvl3pPr marL="0" marR="0" lvl="2" indent="0" algn="r" rtl="0">
              <a:spcBef>
                <a:spcPts val="0"/>
              </a:spcBef>
              <a:spcAft>
                <a:spcPts val="0"/>
              </a:spcAft>
              <a:buNone/>
              <a:defRPr sz="2400" b="0" i="0" u="none" strike="noStrike" cap="none">
                <a:solidFill>
                  <a:srgbClr val="262626"/>
                </a:solidFill>
                <a:latin typeface="Calibri"/>
                <a:ea typeface="Calibri"/>
                <a:cs typeface="Calibri"/>
                <a:sym typeface="Calibri"/>
              </a:defRPr>
            </a:lvl3pPr>
            <a:lvl4pPr marL="0" marR="0" lvl="3" indent="0" algn="r" rtl="0">
              <a:spcBef>
                <a:spcPts val="0"/>
              </a:spcBef>
              <a:spcAft>
                <a:spcPts val="0"/>
              </a:spcAft>
              <a:buNone/>
              <a:defRPr sz="2400" b="0" i="0" u="none" strike="noStrike" cap="none">
                <a:solidFill>
                  <a:srgbClr val="262626"/>
                </a:solidFill>
                <a:latin typeface="Calibri"/>
                <a:ea typeface="Calibri"/>
                <a:cs typeface="Calibri"/>
                <a:sym typeface="Calibri"/>
              </a:defRPr>
            </a:lvl4pPr>
            <a:lvl5pPr marL="0" marR="0" lvl="4" indent="0" algn="r" rtl="0">
              <a:spcBef>
                <a:spcPts val="0"/>
              </a:spcBef>
              <a:spcAft>
                <a:spcPts val="0"/>
              </a:spcAft>
              <a:buNone/>
              <a:defRPr sz="2400" b="0" i="0" u="none" strike="noStrike" cap="none">
                <a:solidFill>
                  <a:srgbClr val="262626"/>
                </a:solidFill>
                <a:latin typeface="Calibri"/>
                <a:ea typeface="Calibri"/>
                <a:cs typeface="Calibri"/>
                <a:sym typeface="Calibri"/>
              </a:defRPr>
            </a:lvl5pPr>
            <a:lvl6pPr marL="0" marR="0" lvl="5" indent="0" algn="r" rtl="0">
              <a:spcBef>
                <a:spcPts val="0"/>
              </a:spcBef>
              <a:spcAft>
                <a:spcPts val="0"/>
              </a:spcAft>
              <a:buNone/>
              <a:defRPr sz="2400" b="0" i="0" u="none" strike="noStrike" cap="none">
                <a:solidFill>
                  <a:srgbClr val="262626"/>
                </a:solidFill>
                <a:latin typeface="Calibri"/>
                <a:ea typeface="Calibri"/>
                <a:cs typeface="Calibri"/>
                <a:sym typeface="Calibri"/>
              </a:defRPr>
            </a:lvl6pPr>
            <a:lvl7pPr marL="0" marR="0" lvl="6" indent="0" algn="r" rtl="0">
              <a:spcBef>
                <a:spcPts val="0"/>
              </a:spcBef>
              <a:spcAft>
                <a:spcPts val="0"/>
              </a:spcAft>
              <a:buNone/>
              <a:defRPr sz="2400" b="0" i="0" u="none" strike="noStrike" cap="none">
                <a:solidFill>
                  <a:srgbClr val="262626"/>
                </a:solidFill>
                <a:latin typeface="Calibri"/>
                <a:ea typeface="Calibri"/>
                <a:cs typeface="Calibri"/>
                <a:sym typeface="Calibri"/>
              </a:defRPr>
            </a:lvl7pPr>
            <a:lvl8pPr marL="0" marR="0" lvl="7" indent="0" algn="r" rtl="0">
              <a:spcBef>
                <a:spcPts val="0"/>
              </a:spcBef>
              <a:spcAft>
                <a:spcPts val="0"/>
              </a:spcAft>
              <a:buNone/>
              <a:defRPr sz="2400" b="0" i="0" u="none" strike="noStrike" cap="none">
                <a:solidFill>
                  <a:srgbClr val="262626"/>
                </a:solidFill>
                <a:latin typeface="Calibri"/>
                <a:ea typeface="Calibri"/>
                <a:cs typeface="Calibri"/>
                <a:sym typeface="Calibri"/>
              </a:defRPr>
            </a:lvl8pPr>
            <a:lvl9pPr marL="0" marR="0" lvl="8" indent="0" algn="r" rtl="0">
              <a:spcBef>
                <a:spcPts val="0"/>
              </a:spcBef>
              <a:spcAft>
                <a:spcPts val="0"/>
              </a:spcAft>
              <a:buNone/>
              <a:defRPr sz="2400" b="0"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p:nvPr/>
        </p:nvSpPr>
        <p:spPr>
          <a:xfrm>
            <a:off x="777875" y="0"/>
            <a:ext cx="7543800" cy="381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chemeClr val="lt1"/>
              </a:solidFill>
              <a:latin typeface="Garamond"/>
              <a:ea typeface="Garamond"/>
              <a:cs typeface="Garamond"/>
              <a:sym typeface="Garamond"/>
            </a:endParaRPr>
          </a:p>
        </p:txBody>
      </p:sp>
      <p:sp>
        <p:nvSpPr>
          <p:cNvPr id="16" name="Google Shape;16;p1"/>
          <p:cNvSpPr/>
          <p:nvPr/>
        </p:nvSpPr>
        <p:spPr>
          <a:xfrm>
            <a:off x="777875" y="6172200"/>
            <a:ext cx="7543800" cy="269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chemeClr val="lt1"/>
              </a:solidFill>
              <a:latin typeface="Garamond"/>
              <a:ea typeface="Garamond"/>
              <a:cs typeface="Garamond"/>
              <a:sym typeface="Garamon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l-anon.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txBox="1">
            <a:spLocks noGrp="1"/>
          </p:cNvSpPr>
          <p:nvPr>
            <p:ph type="ctrTitle"/>
          </p:nvPr>
        </p:nvSpPr>
        <p:spPr>
          <a:xfrm>
            <a:off x="990600" y="1906700"/>
            <a:ext cx="7162800" cy="507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3200">
                <a:solidFill>
                  <a:srgbClr val="FFFF00"/>
                </a:solidFill>
              </a:rPr>
              <a:t>Module II </a:t>
            </a:r>
            <a:endParaRPr sz="3200">
              <a:solidFill>
                <a:srgbClr val="FFFF00"/>
              </a:solidFill>
            </a:endParaRPr>
          </a:p>
          <a:p>
            <a:pPr marL="0" lvl="0" indent="0" algn="l" rtl="0">
              <a:spcBef>
                <a:spcPts val="0"/>
              </a:spcBef>
              <a:spcAft>
                <a:spcPts val="0"/>
              </a:spcAft>
              <a:buNone/>
            </a:pPr>
            <a:br>
              <a:rPr lang="en-US" sz="2400">
                <a:solidFill>
                  <a:srgbClr val="FFFF00"/>
                </a:solidFill>
              </a:rPr>
            </a:br>
            <a:r>
              <a:rPr lang="en-US" sz="3200">
                <a:solidFill>
                  <a:srgbClr val="FFFF00"/>
                </a:solidFill>
              </a:rPr>
              <a:t>Area 9 AMIAS Training </a:t>
            </a:r>
            <a:br>
              <a:rPr lang="en-US" sz="2400">
                <a:solidFill>
                  <a:srgbClr val="FFFF00"/>
                </a:solidFill>
              </a:rPr>
            </a:br>
            <a:br>
              <a:rPr lang="en-US" sz="2400">
                <a:solidFill>
                  <a:srgbClr val="FFFF00"/>
                </a:solidFill>
              </a:rPr>
            </a:br>
            <a:r>
              <a:rPr lang="en-US" sz="2400">
                <a:solidFill>
                  <a:srgbClr val="FFFF00"/>
                </a:solidFill>
              </a:rPr>
              <a:t>ALATEEN RECOVERY IS AL-ANON RECOVERY</a:t>
            </a:r>
            <a:endParaRPr sz="2400">
              <a:solidFill>
                <a:srgbClr val="FFFF00"/>
              </a:solidFill>
            </a:endParaRPr>
          </a:p>
          <a:p>
            <a:pPr marL="0" lvl="0" indent="0" algn="l" rtl="0">
              <a:spcBef>
                <a:spcPts val="0"/>
              </a:spcBef>
              <a:spcAft>
                <a:spcPts val="0"/>
              </a:spcAft>
              <a:buNone/>
            </a:pPr>
            <a:br>
              <a:rPr lang="en-US" sz="300"/>
            </a:br>
            <a:r>
              <a:rPr lang="en-US" sz="300"/>
              <a:t>AL</a:t>
            </a:r>
            <a:endParaRPr sz="4400"/>
          </a:p>
        </p:txBody>
      </p:sp>
      <p:sp>
        <p:nvSpPr>
          <p:cNvPr id="99" name="Google Shape;99;p13"/>
          <p:cNvSpPr txBox="1">
            <a:spLocks noGrp="1"/>
          </p:cNvSpPr>
          <p:nvPr>
            <p:ph type="subTitle" idx="1"/>
          </p:nvPr>
        </p:nvSpPr>
        <p:spPr>
          <a:xfrm>
            <a:off x="1600200" y="5105400"/>
            <a:ext cx="6032500" cy="1003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endParaRPr/>
          </a:p>
          <a:p>
            <a:pPr marL="0" lvl="0" indent="0" algn="l" rtl="0">
              <a:lnSpc>
                <a:spcPct val="90000"/>
              </a:lnSpc>
              <a:spcBef>
                <a:spcPts val="560"/>
              </a:spcBef>
              <a:spcAft>
                <a:spcPts val="0"/>
              </a:spcAft>
              <a:buSzPts val="2800"/>
              <a:buNone/>
            </a:pPr>
            <a:endParaRPr/>
          </a:p>
        </p:txBody>
      </p:sp>
      <p:pic>
        <p:nvPicPr>
          <p:cNvPr id="2" name="Picture 1">
            <a:extLst>
              <a:ext uri="{FF2B5EF4-FFF2-40B4-BE49-F238E27FC236}">
                <a16:creationId xmlns:a16="http://schemas.microsoft.com/office/drawing/2014/main" id="{89BAD200-1AE8-C174-C43E-0C4D7D18D7F2}"/>
              </a:ext>
            </a:extLst>
          </p:cNvPr>
          <p:cNvPicPr>
            <a:picLocks noChangeAspect="1"/>
          </p:cNvPicPr>
          <p:nvPr/>
        </p:nvPicPr>
        <p:blipFill>
          <a:blip r:embed="rId3"/>
          <a:stretch>
            <a:fillRect/>
          </a:stretch>
        </p:blipFill>
        <p:spPr>
          <a:xfrm>
            <a:off x="655053" y="4153499"/>
            <a:ext cx="6157494" cy="12071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title"/>
          </p:nvPr>
        </p:nvSpPr>
        <p:spPr>
          <a:xfrm>
            <a:off x="762000" y="0"/>
            <a:ext cx="6781800" cy="160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3600">
                <a:solidFill>
                  <a:srgbClr val="C00000"/>
                </a:solidFill>
              </a:rPr>
              <a:t>Role of Alateen Group Sponsors</a:t>
            </a:r>
            <a:r>
              <a:rPr lang="en-US" sz="4000">
                <a:solidFill>
                  <a:srgbClr val="C00000"/>
                </a:solidFill>
              </a:rPr>
              <a:t> </a:t>
            </a:r>
            <a:br>
              <a:rPr lang="en-US" sz="4000">
                <a:solidFill>
                  <a:srgbClr val="C00000"/>
                </a:solidFill>
              </a:rPr>
            </a:br>
            <a:r>
              <a:rPr lang="en-US" sz="2800">
                <a:solidFill>
                  <a:srgbClr val="C00000"/>
                </a:solidFill>
              </a:rPr>
              <a:t>in the Alateen Meeting</a:t>
            </a:r>
            <a:endParaRPr/>
          </a:p>
        </p:txBody>
      </p:sp>
      <p:sp>
        <p:nvSpPr>
          <p:cNvPr id="167" name="Google Shape;167;p22"/>
          <p:cNvSpPr txBox="1">
            <a:spLocks noGrp="1"/>
          </p:cNvSpPr>
          <p:nvPr>
            <p:ph type="body" idx="1"/>
          </p:nvPr>
        </p:nvSpPr>
        <p:spPr>
          <a:xfrm>
            <a:off x="533400" y="1295400"/>
            <a:ext cx="8229600" cy="4800600"/>
          </a:xfrm>
          <a:prstGeom prst="rect">
            <a:avLst/>
          </a:prstGeom>
          <a:noFill/>
          <a:ln>
            <a:noFill/>
          </a:ln>
        </p:spPr>
        <p:txBody>
          <a:bodyPr spcFirstLastPara="1" wrap="square" lIns="91425" tIns="45700" rIns="91425" bIns="45700" anchor="ctr" anchorCtr="0">
            <a:noAutofit/>
          </a:bodyPr>
          <a:lstStyle/>
          <a:p>
            <a:pPr marL="273050" lvl="0" indent="-273050" algn="l" rtl="0">
              <a:lnSpc>
                <a:spcPct val="90000"/>
              </a:lnSpc>
              <a:spcBef>
                <a:spcPts val="0"/>
              </a:spcBef>
              <a:spcAft>
                <a:spcPts val="0"/>
              </a:spcAft>
              <a:buSzPts val="2700"/>
              <a:buChar char="•"/>
            </a:pPr>
            <a:r>
              <a:rPr lang="en-US" sz="2700" dirty="0"/>
              <a:t>Provide direction to assure that emphasis is placed on the Al-Anon program of recovery</a:t>
            </a:r>
            <a:endParaRPr dirty="0"/>
          </a:p>
          <a:p>
            <a:pPr marL="273050" lvl="0" indent="-273050" algn="l" rtl="0">
              <a:lnSpc>
                <a:spcPct val="90000"/>
              </a:lnSpc>
              <a:spcBef>
                <a:spcPts val="540"/>
              </a:spcBef>
              <a:spcAft>
                <a:spcPts val="0"/>
              </a:spcAft>
              <a:buSzPts val="2700"/>
              <a:buChar char="•"/>
            </a:pPr>
            <a:r>
              <a:rPr lang="en-US" sz="2700" dirty="0"/>
              <a:t>To the best of their ability, maintain an atmosphere that will protect the Alateen members from physical and emotional harm</a:t>
            </a:r>
            <a:endParaRPr dirty="0"/>
          </a:p>
          <a:p>
            <a:pPr marL="273050" lvl="0" indent="-273050" algn="l" rtl="0">
              <a:lnSpc>
                <a:spcPct val="90000"/>
              </a:lnSpc>
              <a:spcBef>
                <a:spcPts val="540"/>
              </a:spcBef>
              <a:spcAft>
                <a:spcPts val="0"/>
              </a:spcAft>
              <a:buSzPts val="2700"/>
              <a:buChar char="•"/>
            </a:pPr>
            <a:r>
              <a:rPr lang="en-US" sz="2700" dirty="0"/>
              <a:t>Maintain appropriate adult behavior</a:t>
            </a:r>
            <a:endParaRPr dirty="0"/>
          </a:p>
          <a:p>
            <a:pPr marL="273050" lvl="0" indent="-273050" algn="l" rtl="0">
              <a:lnSpc>
                <a:spcPct val="90000"/>
              </a:lnSpc>
              <a:spcBef>
                <a:spcPts val="540"/>
              </a:spcBef>
              <a:spcAft>
                <a:spcPts val="0"/>
              </a:spcAft>
              <a:buSzPts val="2700"/>
              <a:buChar char="•"/>
            </a:pPr>
            <a:r>
              <a:rPr lang="en-US" sz="2700" dirty="0"/>
              <a:t>Encourage Alateens to keep order and take responsibility for themselves and the meeting</a:t>
            </a:r>
            <a:endParaRPr dirty="0"/>
          </a:p>
          <a:p>
            <a:pPr marL="273050" lvl="0" indent="-273050" algn="l" rtl="0">
              <a:lnSpc>
                <a:spcPct val="90000"/>
              </a:lnSpc>
              <a:spcBef>
                <a:spcPts val="540"/>
              </a:spcBef>
              <a:spcAft>
                <a:spcPts val="0"/>
              </a:spcAft>
              <a:buSzPts val="2700"/>
              <a:buChar char="•"/>
            </a:pPr>
            <a:r>
              <a:rPr lang="en-US" sz="2700" dirty="0"/>
              <a:t>Maintain their own Al-Anon recovery</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442913" y="103188"/>
            <a:ext cx="8243887" cy="134461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3600">
                <a:solidFill>
                  <a:srgbClr val="C00000"/>
                </a:solidFill>
              </a:rPr>
              <a:t>Role of Alateen Group Sponsors</a:t>
            </a:r>
            <a:br>
              <a:rPr lang="en-US" sz="3600">
                <a:solidFill>
                  <a:srgbClr val="C00000"/>
                </a:solidFill>
              </a:rPr>
            </a:br>
            <a:r>
              <a:rPr lang="en-US" sz="2400">
                <a:solidFill>
                  <a:srgbClr val="C00000"/>
                </a:solidFill>
              </a:rPr>
              <a:t> At events/service meetings in the district/Area</a:t>
            </a:r>
            <a:endParaRPr sz="3600">
              <a:solidFill>
                <a:srgbClr val="C00000"/>
              </a:solidFill>
            </a:endParaRPr>
          </a:p>
        </p:txBody>
      </p:sp>
      <p:sp>
        <p:nvSpPr>
          <p:cNvPr id="174" name="Google Shape;174;p23"/>
          <p:cNvSpPr txBox="1">
            <a:spLocks noGrp="1"/>
          </p:cNvSpPr>
          <p:nvPr>
            <p:ph type="body" idx="1"/>
          </p:nvPr>
        </p:nvSpPr>
        <p:spPr>
          <a:xfrm>
            <a:off x="457200" y="1600200"/>
            <a:ext cx="8382000" cy="4456113"/>
          </a:xfrm>
          <a:prstGeom prst="rect">
            <a:avLst/>
          </a:prstGeom>
          <a:noFill/>
          <a:ln>
            <a:noFill/>
          </a:ln>
        </p:spPr>
        <p:txBody>
          <a:bodyPr spcFirstLastPara="1" wrap="square" lIns="91425" tIns="45700" rIns="91425" bIns="45700" anchor="ctr" anchorCtr="0">
            <a:noAutofit/>
          </a:bodyPr>
          <a:lstStyle/>
          <a:p>
            <a:pPr marL="273050" lvl="0" indent="-273050" algn="l" rtl="0">
              <a:spcBef>
                <a:spcPts val="0"/>
              </a:spcBef>
              <a:spcAft>
                <a:spcPts val="0"/>
              </a:spcAft>
              <a:buSzPts val="2800"/>
              <a:buChar char="•"/>
            </a:pPr>
            <a:r>
              <a:rPr lang="en-US" sz="2800"/>
              <a:t>Take responsibility for the Alateens in their care</a:t>
            </a:r>
            <a:endParaRPr/>
          </a:p>
          <a:p>
            <a:pPr marL="273050" lvl="0" indent="-273050" algn="l" rtl="0">
              <a:spcBef>
                <a:spcPts val="560"/>
              </a:spcBef>
              <a:spcAft>
                <a:spcPts val="0"/>
              </a:spcAft>
              <a:buSzPts val="2800"/>
              <a:buChar char="•"/>
            </a:pPr>
            <a:r>
              <a:rPr lang="en-US" sz="2800"/>
              <a:t>Work with Area/district events to be sure there is a plan in place for Alateen safety in compliance with Area Requirements</a:t>
            </a:r>
            <a:endParaRPr/>
          </a:p>
          <a:p>
            <a:pPr marL="273050" lvl="0" indent="-273050" algn="l" rtl="0">
              <a:spcBef>
                <a:spcPts val="560"/>
              </a:spcBef>
              <a:spcAft>
                <a:spcPts val="0"/>
              </a:spcAft>
              <a:buSzPts val="2800"/>
              <a:buChar char="•"/>
            </a:pPr>
            <a:r>
              <a:rPr lang="en-US" sz="2800"/>
              <a:t>Become familiar with Area Requirements and all WSO and Area Alateen Guidelines</a:t>
            </a:r>
            <a:endParaRPr/>
          </a:p>
          <a:p>
            <a:pPr marL="273050" lvl="0" indent="-273050" algn="l" rtl="0">
              <a:spcBef>
                <a:spcPts val="560"/>
              </a:spcBef>
              <a:spcAft>
                <a:spcPts val="0"/>
              </a:spcAft>
              <a:buSzPts val="2800"/>
              <a:buChar char="•"/>
            </a:pPr>
            <a:r>
              <a:rPr lang="en-US" sz="2800"/>
              <a:t>Communicate with district and Area Alateen Coordinators</a:t>
            </a:r>
            <a:endParaRPr/>
          </a:p>
          <a:p>
            <a:pPr marL="273050" lvl="0" indent="-95250" algn="l" rtl="0">
              <a:spcBef>
                <a:spcPts val="560"/>
              </a:spcBef>
              <a:spcAft>
                <a:spcPts val="0"/>
              </a:spcAft>
              <a:buSzPts val="2800"/>
              <a:buNone/>
            </a:pP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4"/>
          <p:cNvSpPr txBox="1">
            <a:spLocks noGrp="1"/>
          </p:cNvSpPr>
          <p:nvPr>
            <p:ph type="title"/>
          </p:nvPr>
        </p:nvSpPr>
        <p:spPr>
          <a:xfrm>
            <a:off x="762000" y="381000"/>
            <a:ext cx="6781800" cy="160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solidFill>
                  <a:srgbClr val="C00000"/>
                </a:solidFill>
              </a:rPr>
              <a:t>The Alateen Meeting</a:t>
            </a:r>
            <a:br>
              <a:rPr lang="en-US">
                <a:solidFill>
                  <a:srgbClr val="C00000"/>
                </a:solidFill>
              </a:rPr>
            </a:br>
            <a:r>
              <a:rPr lang="en-US" sz="3600">
                <a:solidFill>
                  <a:srgbClr val="C00000"/>
                </a:solidFill>
              </a:rPr>
              <a:t>Procedures</a:t>
            </a:r>
            <a:endParaRPr sz="3200">
              <a:solidFill>
                <a:srgbClr val="C00000"/>
              </a:solidFill>
            </a:endParaRPr>
          </a:p>
        </p:txBody>
      </p:sp>
      <p:sp>
        <p:nvSpPr>
          <p:cNvPr id="181" name="Google Shape;181;p24"/>
          <p:cNvSpPr txBox="1">
            <a:spLocks noGrp="1"/>
          </p:cNvSpPr>
          <p:nvPr>
            <p:ph type="body" idx="1"/>
          </p:nvPr>
        </p:nvSpPr>
        <p:spPr>
          <a:xfrm>
            <a:off x="609600" y="1600200"/>
            <a:ext cx="8534400" cy="5029200"/>
          </a:xfrm>
          <a:prstGeom prst="rect">
            <a:avLst/>
          </a:prstGeom>
          <a:noFill/>
          <a:ln>
            <a:noFill/>
          </a:ln>
        </p:spPr>
        <p:txBody>
          <a:bodyPr spcFirstLastPara="1" wrap="square" lIns="91425" tIns="45700" rIns="91425" bIns="45700" anchor="ctr" anchorCtr="0">
            <a:noAutofit/>
          </a:bodyPr>
          <a:lstStyle/>
          <a:p>
            <a:pPr marL="273050" lvl="0" indent="-273050" algn="l" rtl="0">
              <a:lnSpc>
                <a:spcPct val="80000"/>
              </a:lnSpc>
              <a:spcBef>
                <a:spcPts val="0"/>
              </a:spcBef>
              <a:spcAft>
                <a:spcPts val="0"/>
              </a:spcAft>
              <a:buSzPts val="2800"/>
              <a:buChar char="•"/>
            </a:pPr>
            <a:r>
              <a:rPr lang="en-US" sz="2800"/>
              <a:t>Alateen members chair the meetings and assume responsibility for being Group Representative (GR), Secretary, and Treasurer.*</a:t>
            </a:r>
            <a:endParaRPr/>
          </a:p>
          <a:p>
            <a:pPr marL="273050" lvl="0" indent="-273050" algn="l" rtl="0">
              <a:lnSpc>
                <a:spcPct val="80000"/>
              </a:lnSpc>
              <a:spcBef>
                <a:spcPts val="560"/>
              </a:spcBef>
              <a:spcAft>
                <a:spcPts val="0"/>
              </a:spcAft>
              <a:buSzPts val="2800"/>
              <a:buChar char="•"/>
            </a:pPr>
            <a:r>
              <a:rPr lang="en-US" sz="2800"/>
              <a:t>Alateen Group Sponsors may assist or coach members in leading the meeting when the group is new.</a:t>
            </a:r>
            <a:endParaRPr/>
          </a:p>
          <a:p>
            <a:pPr marL="273050" lvl="0" indent="-273050" algn="l" rtl="0">
              <a:lnSpc>
                <a:spcPct val="80000"/>
              </a:lnSpc>
              <a:spcBef>
                <a:spcPts val="560"/>
              </a:spcBef>
              <a:spcAft>
                <a:spcPts val="0"/>
              </a:spcAft>
              <a:buSzPts val="2800"/>
              <a:buChar char="•"/>
            </a:pPr>
            <a:r>
              <a:rPr lang="en-US" sz="2800"/>
              <a:t>Alateen Group Sponsors help to keep the meeting on track by gently guiding the discussion to stay on Al-Anon/Alateen principles.  </a:t>
            </a:r>
            <a:endParaRPr/>
          </a:p>
          <a:p>
            <a:pPr marL="273050" lvl="0" indent="-273050" algn="l" rtl="0">
              <a:lnSpc>
                <a:spcPct val="80000"/>
              </a:lnSpc>
              <a:spcBef>
                <a:spcPts val="400"/>
              </a:spcBef>
              <a:spcAft>
                <a:spcPts val="0"/>
              </a:spcAft>
              <a:buSzPts val="2000"/>
              <a:buFont typeface="Cambria"/>
              <a:buNone/>
            </a:pPr>
            <a:endParaRPr sz="2000"/>
          </a:p>
          <a:p>
            <a:pPr marL="273050" lvl="0" indent="-273050" algn="l" rtl="0">
              <a:lnSpc>
                <a:spcPct val="80000"/>
              </a:lnSpc>
              <a:spcBef>
                <a:spcPts val="400"/>
              </a:spcBef>
              <a:spcAft>
                <a:spcPts val="0"/>
              </a:spcAft>
              <a:buSzPts val="2000"/>
              <a:buFont typeface="Cambria"/>
              <a:buNone/>
            </a:pPr>
            <a:r>
              <a:rPr lang="en-US" sz="2000"/>
              <a:t>*an Alateen Group Sponsor should hold the group’s funds.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5"/>
          <p:cNvSpPr txBox="1">
            <a:spLocks noGrp="1"/>
          </p:cNvSpPr>
          <p:nvPr>
            <p:ph type="title"/>
          </p:nvPr>
        </p:nvSpPr>
        <p:spPr>
          <a:xfrm>
            <a:off x="381000" y="381000"/>
            <a:ext cx="8243888" cy="9636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br>
              <a:rPr lang="en-US" sz="3600">
                <a:solidFill>
                  <a:srgbClr val="262626"/>
                </a:solidFill>
              </a:rPr>
            </a:br>
            <a:br>
              <a:rPr lang="en-US" sz="3600">
                <a:solidFill>
                  <a:srgbClr val="262626"/>
                </a:solidFill>
              </a:rPr>
            </a:br>
            <a:r>
              <a:rPr lang="en-US" sz="3600">
                <a:solidFill>
                  <a:srgbClr val="C00000"/>
                </a:solidFill>
              </a:rPr>
              <a:t>The Alateen Meeting</a:t>
            </a:r>
            <a:br>
              <a:rPr lang="en-US" sz="3600">
                <a:solidFill>
                  <a:srgbClr val="C00000"/>
                </a:solidFill>
              </a:rPr>
            </a:br>
            <a:r>
              <a:rPr lang="en-US" sz="2790">
                <a:solidFill>
                  <a:srgbClr val="C00000"/>
                </a:solidFill>
              </a:rPr>
              <a:t>Topic/Format Ideas</a:t>
            </a:r>
            <a:endParaRPr/>
          </a:p>
        </p:txBody>
      </p:sp>
      <p:sp>
        <p:nvSpPr>
          <p:cNvPr id="188" name="Google Shape;188;p25"/>
          <p:cNvSpPr txBox="1">
            <a:spLocks noGrp="1"/>
          </p:cNvSpPr>
          <p:nvPr>
            <p:ph type="body" idx="1"/>
          </p:nvPr>
        </p:nvSpPr>
        <p:spPr>
          <a:xfrm>
            <a:off x="381000" y="1635125"/>
            <a:ext cx="8229600" cy="5257800"/>
          </a:xfrm>
          <a:prstGeom prst="rect">
            <a:avLst/>
          </a:prstGeom>
          <a:noFill/>
          <a:ln>
            <a:noFill/>
          </a:ln>
        </p:spPr>
        <p:txBody>
          <a:bodyPr spcFirstLastPara="1" wrap="square" lIns="91425" tIns="45700" rIns="91425" bIns="45700" anchor="ctr" anchorCtr="0">
            <a:noAutofit/>
          </a:bodyPr>
          <a:lstStyle/>
          <a:p>
            <a:pPr marL="273050" lvl="0" indent="-273050" algn="l" rtl="0">
              <a:spcBef>
                <a:spcPts val="0"/>
              </a:spcBef>
              <a:spcAft>
                <a:spcPts val="0"/>
              </a:spcAft>
              <a:buSzPts val="2800"/>
              <a:buFont typeface="Cambria"/>
              <a:buNone/>
            </a:pPr>
            <a:r>
              <a:rPr lang="en-US" sz="2800"/>
              <a:t>Where to find meeting ideas: </a:t>
            </a:r>
            <a:endParaRPr/>
          </a:p>
          <a:p>
            <a:pPr marL="593725" lvl="1" indent="-273050" algn="l" rtl="0">
              <a:spcBef>
                <a:spcPts val="480"/>
              </a:spcBef>
              <a:spcAft>
                <a:spcPts val="0"/>
              </a:spcAft>
              <a:buSzPts val="2400"/>
              <a:buChar char="•"/>
            </a:pPr>
            <a:r>
              <a:rPr lang="en-US" sz="2400" i="1"/>
              <a:t>Al-Anon/Alateen Groups at Work </a:t>
            </a:r>
            <a:r>
              <a:rPr lang="en-US" sz="2400"/>
              <a:t>(P-24)</a:t>
            </a:r>
            <a:endParaRPr/>
          </a:p>
          <a:p>
            <a:pPr marL="868363" lvl="2" indent="-228600" algn="l" rtl="0">
              <a:spcBef>
                <a:spcPts val="480"/>
              </a:spcBef>
              <a:spcAft>
                <a:spcPts val="0"/>
              </a:spcAft>
              <a:buSzPts val="2400"/>
              <a:buChar char="•"/>
            </a:pPr>
            <a:r>
              <a:rPr lang="en-US" sz="2400"/>
              <a:t>Basic meeting format</a:t>
            </a:r>
            <a:endParaRPr/>
          </a:p>
          <a:p>
            <a:pPr marL="868363" lvl="2" indent="-228600" algn="l" rtl="0">
              <a:spcBef>
                <a:spcPts val="480"/>
              </a:spcBef>
              <a:spcAft>
                <a:spcPts val="0"/>
              </a:spcAft>
              <a:buSzPts val="2400"/>
              <a:buChar char="•"/>
            </a:pPr>
            <a:r>
              <a:rPr lang="en-US" sz="2400"/>
              <a:t>Meeting ideas</a:t>
            </a:r>
            <a:endParaRPr/>
          </a:p>
          <a:p>
            <a:pPr marL="593725" lvl="1" indent="-273050" algn="l" rtl="0">
              <a:spcBef>
                <a:spcPts val="480"/>
              </a:spcBef>
              <a:spcAft>
                <a:spcPts val="0"/>
              </a:spcAft>
              <a:buSzPts val="2400"/>
              <a:buChar char="•"/>
            </a:pPr>
            <a:r>
              <a:rPr lang="en-US" sz="2400"/>
              <a:t>Conference Approved Literature (CAL)</a:t>
            </a:r>
            <a:endParaRPr/>
          </a:p>
          <a:p>
            <a:pPr marL="593725" lvl="1" indent="-273050" algn="l" rtl="0">
              <a:spcBef>
                <a:spcPts val="480"/>
              </a:spcBef>
              <a:spcAft>
                <a:spcPts val="0"/>
              </a:spcAft>
              <a:buSzPts val="2400"/>
              <a:buChar char="•"/>
            </a:pPr>
            <a:r>
              <a:rPr lang="en-US" sz="2400" i="1"/>
              <a:t>Alateen Talk, The Forum</a:t>
            </a:r>
            <a:endParaRPr/>
          </a:p>
          <a:p>
            <a:pPr marL="593725" lvl="1" indent="-273050" algn="l" rtl="0">
              <a:spcBef>
                <a:spcPts val="480"/>
              </a:spcBef>
              <a:spcAft>
                <a:spcPts val="0"/>
              </a:spcAft>
              <a:buSzPts val="2400"/>
              <a:buChar char="•"/>
            </a:pPr>
            <a:r>
              <a:rPr lang="en-US" sz="2400"/>
              <a:t>Steps, Traditions, Slogans</a:t>
            </a:r>
            <a:endParaRPr/>
          </a:p>
          <a:p>
            <a:pPr marL="273050" lvl="0" indent="-273050" algn="l" rtl="0">
              <a:spcBef>
                <a:spcPts val="480"/>
              </a:spcBef>
              <a:spcAft>
                <a:spcPts val="0"/>
              </a:spcAft>
              <a:buSzPts val="2400"/>
              <a:buFont typeface="Cambria"/>
              <a:buNone/>
            </a:pPr>
            <a:r>
              <a:rPr lang="en-US"/>
              <a:t>Meeting formats include: discussion, speakers, question and answer, writing</a:t>
            </a:r>
            <a:endParaRPr/>
          </a:p>
          <a:p>
            <a:pPr marL="273050" lvl="0" indent="-273050" algn="l" rtl="0">
              <a:spcBef>
                <a:spcPts val="480"/>
              </a:spcBef>
              <a:spcAft>
                <a:spcPts val="0"/>
              </a:spcAft>
              <a:buSzPts val="2400"/>
              <a:buFont typeface="Cambria"/>
              <a:buNone/>
            </a:pPr>
            <a:r>
              <a:rPr lang="en-US"/>
              <a:t>Periodic meetings on Sponsorship can help the Alateens to sponsor each other peer-to-peer</a:t>
            </a:r>
            <a:endParaRPr/>
          </a:p>
          <a:p>
            <a:pPr marL="273050" lvl="0" indent="-273050" algn="l" rtl="0">
              <a:spcBef>
                <a:spcPts val="560"/>
              </a:spcBef>
              <a:spcAft>
                <a:spcPts val="0"/>
              </a:spcAft>
              <a:buSzPts val="2800"/>
              <a:buFont typeface="Cambria"/>
              <a:buNone/>
            </a:pPr>
            <a:endParaRPr sz="2800"/>
          </a:p>
          <a:p>
            <a:pPr marL="273050" lvl="0" indent="-95250" algn="l" rtl="0">
              <a:spcBef>
                <a:spcPts val="560"/>
              </a:spcBef>
              <a:spcAft>
                <a:spcPts val="0"/>
              </a:spcAft>
              <a:buSzPts val="2800"/>
              <a:buNone/>
            </a:pPr>
            <a:endParaRPr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a:spLocks noGrp="1"/>
          </p:cNvSpPr>
          <p:nvPr>
            <p:ph type="title"/>
          </p:nvPr>
        </p:nvSpPr>
        <p:spPr>
          <a:xfrm>
            <a:off x="685800" y="-228600"/>
            <a:ext cx="6781800" cy="160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4000">
                <a:solidFill>
                  <a:srgbClr val="C00000"/>
                </a:solidFill>
              </a:rPr>
              <a:t>The Alateen Meeting</a:t>
            </a:r>
            <a:br>
              <a:rPr lang="en-US" sz="4000">
                <a:solidFill>
                  <a:srgbClr val="C00000"/>
                </a:solidFill>
              </a:rPr>
            </a:br>
            <a:r>
              <a:rPr lang="en-US" sz="2800">
                <a:solidFill>
                  <a:srgbClr val="C00000"/>
                </a:solidFill>
              </a:rPr>
              <a:t>Taking Care of Business</a:t>
            </a:r>
            <a:endParaRPr/>
          </a:p>
        </p:txBody>
      </p:sp>
      <p:sp>
        <p:nvSpPr>
          <p:cNvPr id="195" name="Google Shape;195;p26"/>
          <p:cNvSpPr txBox="1">
            <a:spLocks noGrp="1"/>
          </p:cNvSpPr>
          <p:nvPr>
            <p:ph type="body" idx="1"/>
          </p:nvPr>
        </p:nvSpPr>
        <p:spPr>
          <a:xfrm>
            <a:off x="304800" y="1295400"/>
            <a:ext cx="8534400" cy="5011738"/>
          </a:xfrm>
          <a:prstGeom prst="rect">
            <a:avLst/>
          </a:prstGeom>
          <a:noFill/>
          <a:ln>
            <a:noFill/>
          </a:ln>
        </p:spPr>
        <p:txBody>
          <a:bodyPr spcFirstLastPara="1" wrap="square" lIns="91425" tIns="45700" rIns="91425" bIns="45700" anchor="ctr" anchorCtr="0">
            <a:noAutofit/>
          </a:bodyPr>
          <a:lstStyle/>
          <a:p>
            <a:pPr marL="273050" lvl="0" indent="-273050" algn="l" rtl="0">
              <a:lnSpc>
                <a:spcPct val="80000"/>
              </a:lnSpc>
              <a:spcBef>
                <a:spcPts val="0"/>
              </a:spcBef>
              <a:spcAft>
                <a:spcPts val="0"/>
              </a:spcAft>
              <a:buSzPts val="2400"/>
              <a:buChar char="•"/>
            </a:pPr>
            <a:r>
              <a:rPr lang="en-US"/>
              <a:t>Group trusted servants</a:t>
            </a:r>
            <a:endParaRPr/>
          </a:p>
          <a:p>
            <a:pPr marL="593725" lvl="1" indent="-273050" algn="l" rtl="0">
              <a:lnSpc>
                <a:spcPct val="80000"/>
              </a:lnSpc>
              <a:spcBef>
                <a:spcPts val="440"/>
              </a:spcBef>
              <a:spcAft>
                <a:spcPts val="0"/>
              </a:spcAft>
              <a:buSzPts val="2200"/>
              <a:buChar char="•"/>
            </a:pPr>
            <a:r>
              <a:rPr lang="en-US"/>
              <a:t>Group contacts and Current Mailing Address (CMA) must be certified adults</a:t>
            </a:r>
            <a:endParaRPr/>
          </a:p>
          <a:p>
            <a:pPr marL="593725" lvl="1" indent="-273050" algn="l" rtl="0">
              <a:lnSpc>
                <a:spcPct val="80000"/>
              </a:lnSpc>
              <a:spcBef>
                <a:spcPts val="440"/>
              </a:spcBef>
              <a:spcAft>
                <a:spcPts val="0"/>
              </a:spcAft>
              <a:buSzPts val="2200"/>
              <a:buChar char="•"/>
            </a:pPr>
            <a:r>
              <a:rPr lang="en-US"/>
              <a:t>Alateens fill other group positions, including GR</a:t>
            </a:r>
            <a:endParaRPr/>
          </a:p>
          <a:p>
            <a:pPr marL="593725" lvl="0" indent="0" algn="l" rtl="0">
              <a:lnSpc>
                <a:spcPct val="80000"/>
              </a:lnSpc>
              <a:spcBef>
                <a:spcPts val="440"/>
              </a:spcBef>
              <a:spcAft>
                <a:spcPts val="0"/>
              </a:spcAft>
              <a:buNone/>
            </a:pPr>
            <a:endParaRPr/>
          </a:p>
          <a:p>
            <a:pPr marL="273050" lvl="0" indent="-273050" algn="l" rtl="0">
              <a:lnSpc>
                <a:spcPct val="80000"/>
              </a:lnSpc>
              <a:spcBef>
                <a:spcPts val="480"/>
              </a:spcBef>
              <a:spcAft>
                <a:spcPts val="0"/>
              </a:spcAft>
              <a:buSzPts val="2400"/>
              <a:buChar char="•"/>
            </a:pPr>
            <a:r>
              <a:rPr lang="en-US"/>
              <a:t>Keeping group information updated</a:t>
            </a:r>
            <a:endParaRPr/>
          </a:p>
          <a:p>
            <a:pPr marL="593725" lvl="1" indent="-273050" algn="l" rtl="0">
              <a:lnSpc>
                <a:spcPct val="80000"/>
              </a:lnSpc>
              <a:spcBef>
                <a:spcPts val="440"/>
              </a:spcBef>
              <a:spcAft>
                <a:spcPts val="0"/>
              </a:spcAft>
              <a:buSzPts val="2200"/>
              <a:buChar char="•"/>
            </a:pPr>
            <a:r>
              <a:rPr lang="en-US"/>
              <a:t>Send updates to the Area Alateen Process Person (AAPP), who will relay changes to the WSO Group Records Department</a:t>
            </a:r>
            <a:endParaRPr/>
          </a:p>
          <a:p>
            <a:pPr marL="273050" lvl="0" indent="0" algn="l" rtl="0">
              <a:lnSpc>
                <a:spcPct val="80000"/>
              </a:lnSpc>
              <a:spcBef>
                <a:spcPts val="480"/>
              </a:spcBef>
              <a:spcAft>
                <a:spcPts val="0"/>
              </a:spcAft>
              <a:buNone/>
            </a:pPr>
            <a:endParaRPr/>
          </a:p>
          <a:p>
            <a:pPr marL="273050" lvl="0" indent="-273050" algn="l" rtl="0">
              <a:lnSpc>
                <a:spcPct val="80000"/>
              </a:lnSpc>
              <a:spcBef>
                <a:spcPts val="480"/>
              </a:spcBef>
              <a:spcAft>
                <a:spcPts val="0"/>
              </a:spcAft>
              <a:buSzPts val="2400"/>
              <a:buChar char="•"/>
            </a:pPr>
            <a:r>
              <a:rPr lang="en-US"/>
              <a:t>Transportation</a:t>
            </a:r>
            <a:endParaRPr/>
          </a:p>
          <a:p>
            <a:pPr marL="593725" lvl="1" indent="-273050" algn="l" rtl="0">
              <a:lnSpc>
                <a:spcPct val="80000"/>
              </a:lnSpc>
              <a:spcBef>
                <a:spcPts val="440"/>
              </a:spcBef>
              <a:spcAft>
                <a:spcPts val="0"/>
              </a:spcAft>
              <a:buSzPts val="2200"/>
              <a:buChar char="•"/>
            </a:pPr>
            <a:r>
              <a:rPr lang="en-US"/>
              <a:t>When Al-Anon members provide transportation as a service to Alateen, they need to be certified according to their Area Alateen process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title"/>
          </p:nvPr>
        </p:nvSpPr>
        <p:spPr>
          <a:xfrm>
            <a:off x="457200" y="381000"/>
            <a:ext cx="8243888"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3600">
                <a:solidFill>
                  <a:srgbClr val="C00000"/>
                </a:solidFill>
              </a:rPr>
              <a:t>Parents and the </a:t>
            </a:r>
            <a:br>
              <a:rPr lang="en-US" sz="3600">
                <a:solidFill>
                  <a:srgbClr val="C00000"/>
                </a:solidFill>
              </a:rPr>
            </a:br>
            <a:r>
              <a:rPr lang="en-US" sz="3600">
                <a:solidFill>
                  <a:srgbClr val="C00000"/>
                </a:solidFill>
              </a:rPr>
              <a:t>Alateen Group Sponsor</a:t>
            </a:r>
            <a:endParaRPr/>
          </a:p>
        </p:txBody>
      </p:sp>
      <p:sp>
        <p:nvSpPr>
          <p:cNvPr id="202" name="Google Shape;202;p27"/>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ctr" anchorCtr="0">
            <a:noAutofit/>
          </a:bodyPr>
          <a:lstStyle/>
          <a:p>
            <a:pPr marL="273050" lvl="0" indent="-273050" algn="l" rtl="0">
              <a:lnSpc>
                <a:spcPct val="80000"/>
              </a:lnSpc>
              <a:spcBef>
                <a:spcPts val="0"/>
              </a:spcBef>
              <a:spcAft>
                <a:spcPts val="0"/>
              </a:spcAft>
              <a:buSzPts val="2800"/>
              <a:buChar char="•"/>
            </a:pPr>
            <a:r>
              <a:rPr lang="en-US" sz="2800" dirty="0"/>
              <a:t>What is said in an Alateen meeting is confidential. Just as in Al-Anon meetings, “Whom you see here, what you hear here, when you leave here, let it stay here” applies.</a:t>
            </a:r>
            <a:endParaRPr dirty="0"/>
          </a:p>
          <a:p>
            <a:pPr marL="273050" lvl="0" indent="-273050" algn="l" rtl="0">
              <a:lnSpc>
                <a:spcPct val="80000"/>
              </a:lnSpc>
              <a:spcBef>
                <a:spcPts val="560"/>
              </a:spcBef>
              <a:spcAft>
                <a:spcPts val="0"/>
              </a:spcAft>
              <a:buSzPts val="2800"/>
              <a:buChar char="•"/>
            </a:pPr>
            <a:r>
              <a:rPr lang="en-US" sz="2800" dirty="0"/>
              <a:t>Group Sponsors keep Alateens’ confidences and do not interfere in parent/child relationships or challenge parental authority.</a:t>
            </a:r>
            <a:endParaRPr dirty="0"/>
          </a:p>
          <a:p>
            <a:pPr marL="273050" lvl="0" indent="-273050" algn="l" rtl="0">
              <a:lnSpc>
                <a:spcPct val="80000"/>
              </a:lnSpc>
              <a:spcBef>
                <a:spcPts val="560"/>
              </a:spcBef>
              <a:spcAft>
                <a:spcPts val="0"/>
              </a:spcAft>
              <a:buSzPts val="2800"/>
              <a:buChar char="•"/>
            </a:pPr>
            <a:r>
              <a:rPr lang="en-US" sz="2800" dirty="0"/>
              <a:t>Alateens and Al-Anon members can share with parents how Al-Anon can help them and encourage parents to try Al-Anon meetings themselves.</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title"/>
          </p:nvPr>
        </p:nvSpPr>
        <p:spPr>
          <a:xfrm>
            <a:off x="762000" y="0"/>
            <a:ext cx="6781800" cy="160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solidFill>
                  <a:srgbClr val="C00000"/>
                </a:solidFill>
              </a:rPr>
              <a:t>Alateen and the Law</a:t>
            </a:r>
            <a:endParaRPr/>
          </a:p>
        </p:txBody>
      </p:sp>
      <p:sp>
        <p:nvSpPr>
          <p:cNvPr id="209" name="Google Shape;209;p28"/>
          <p:cNvSpPr txBox="1">
            <a:spLocks noGrp="1"/>
          </p:cNvSpPr>
          <p:nvPr>
            <p:ph type="body" idx="1"/>
          </p:nvPr>
        </p:nvSpPr>
        <p:spPr>
          <a:xfrm>
            <a:off x="838200" y="1828800"/>
            <a:ext cx="7543800" cy="3886200"/>
          </a:xfrm>
          <a:prstGeom prst="rect">
            <a:avLst/>
          </a:prstGeom>
          <a:noFill/>
          <a:ln>
            <a:noFill/>
          </a:ln>
        </p:spPr>
        <p:txBody>
          <a:bodyPr spcFirstLastPara="1" wrap="square" lIns="91425" tIns="45700" rIns="91425" bIns="45700" anchor="ctr" anchorCtr="0">
            <a:noAutofit/>
          </a:bodyPr>
          <a:lstStyle/>
          <a:p>
            <a:pPr marL="457200" lvl="0" indent="-406400" algn="l" rtl="0">
              <a:spcBef>
                <a:spcPts val="0"/>
              </a:spcBef>
              <a:spcAft>
                <a:spcPts val="0"/>
              </a:spcAft>
              <a:buSzPts val="2800"/>
              <a:buChar char="●"/>
            </a:pPr>
            <a:r>
              <a:rPr lang="en-US" sz="2800"/>
              <a:t>Every adult 18 years and older is considered a Mandatory Reporter in the state of Florida.</a:t>
            </a:r>
            <a:endParaRPr sz="2800"/>
          </a:p>
          <a:p>
            <a:pPr marL="457200" lvl="0" indent="-406400" algn="l" rtl="0">
              <a:spcBef>
                <a:spcPts val="0"/>
              </a:spcBef>
              <a:spcAft>
                <a:spcPts val="0"/>
              </a:spcAft>
              <a:buSzPts val="2800"/>
              <a:buChar char="●"/>
            </a:pPr>
            <a:r>
              <a:rPr lang="en-US" sz="2800"/>
              <a:t>This means that if you hear of or suspect child abuse you must make a report to an approved official.  </a:t>
            </a:r>
            <a:endParaRPr sz="2800"/>
          </a:p>
          <a:p>
            <a:pPr marL="457200" lvl="0" indent="-406400" algn="l" rtl="0">
              <a:spcBef>
                <a:spcPts val="0"/>
              </a:spcBef>
              <a:spcAft>
                <a:spcPts val="0"/>
              </a:spcAft>
              <a:buSzPts val="2800"/>
              <a:buChar char="●"/>
            </a:pPr>
            <a:r>
              <a:rPr lang="en-US" sz="2800"/>
              <a:t>If this happens, please contact your Area Alateen Coordinator or AAPP and we will help you walk through this process.</a:t>
            </a:r>
            <a:endParaRPr sz="2800"/>
          </a:p>
          <a:p>
            <a:pPr marL="273050" lvl="0" indent="-273050" algn="l" rtl="0">
              <a:spcBef>
                <a:spcPts val="0"/>
              </a:spcBef>
              <a:spcAft>
                <a:spcPts val="0"/>
              </a:spcAft>
              <a:buSzPts val="2800"/>
              <a:buFont typeface="Cambria"/>
              <a:buNone/>
            </a:pPr>
            <a:r>
              <a:rPr lang="en-US" sz="2800"/>
              <a:t> </a:t>
            </a:r>
            <a:endParaRPr/>
          </a:p>
          <a:p>
            <a:pPr marL="273050" lvl="0" indent="-95250" algn="l" rtl="0">
              <a:spcBef>
                <a:spcPts val="560"/>
              </a:spcBef>
              <a:spcAft>
                <a:spcPts val="0"/>
              </a:spcAft>
              <a:buSzPts val="2800"/>
              <a:buNone/>
            </a:pPr>
            <a:endParaRPr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9"/>
          <p:cNvSpPr txBox="1">
            <a:spLocks noGrp="1"/>
          </p:cNvSpPr>
          <p:nvPr>
            <p:ph type="title"/>
          </p:nvPr>
        </p:nvSpPr>
        <p:spPr>
          <a:xfrm>
            <a:off x="796925" y="571500"/>
            <a:ext cx="6781800" cy="160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4860">
                <a:solidFill>
                  <a:srgbClr val="C00000"/>
                </a:solidFill>
              </a:rPr>
              <a:t>What Parents Need to Know about Alateen</a:t>
            </a:r>
            <a:endParaRPr/>
          </a:p>
        </p:txBody>
      </p:sp>
      <p:sp>
        <p:nvSpPr>
          <p:cNvPr id="216" name="Google Shape;216;p29"/>
          <p:cNvSpPr txBox="1">
            <a:spLocks noGrp="1"/>
          </p:cNvSpPr>
          <p:nvPr>
            <p:ph type="body" idx="1"/>
          </p:nvPr>
        </p:nvSpPr>
        <p:spPr>
          <a:xfrm>
            <a:off x="457200" y="1905000"/>
            <a:ext cx="6477000" cy="4151313"/>
          </a:xfrm>
          <a:prstGeom prst="rect">
            <a:avLst/>
          </a:prstGeom>
          <a:noFill/>
          <a:ln>
            <a:noFill/>
          </a:ln>
        </p:spPr>
        <p:txBody>
          <a:bodyPr spcFirstLastPara="1" wrap="square" lIns="91425" tIns="45700" rIns="91425" bIns="45700" anchor="ctr" anchorCtr="0">
            <a:noAutofit/>
          </a:bodyPr>
          <a:lstStyle/>
          <a:p>
            <a:pPr marL="273050" lvl="0" indent="-273050" algn="l" rtl="0">
              <a:spcBef>
                <a:spcPts val="0"/>
              </a:spcBef>
              <a:spcAft>
                <a:spcPts val="0"/>
              </a:spcAft>
              <a:buSzPts val="2800"/>
              <a:buChar char="•"/>
            </a:pPr>
            <a:r>
              <a:rPr lang="en-US" sz="2800"/>
              <a:t>Who is with their children</a:t>
            </a:r>
            <a:endParaRPr/>
          </a:p>
          <a:p>
            <a:pPr marL="273050" lvl="0" indent="-273050" algn="l" rtl="0">
              <a:spcBef>
                <a:spcPts val="560"/>
              </a:spcBef>
              <a:spcAft>
                <a:spcPts val="0"/>
              </a:spcAft>
              <a:buSzPts val="2800"/>
              <a:buChar char="•"/>
            </a:pPr>
            <a:r>
              <a:rPr lang="en-US" sz="2800"/>
              <a:t>What safety measures are</a:t>
            </a:r>
            <a:endParaRPr/>
          </a:p>
          <a:p>
            <a:pPr marL="273050" lvl="0" indent="-273050" algn="l" rtl="0">
              <a:spcBef>
                <a:spcPts val="560"/>
              </a:spcBef>
              <a:spcAft>
                <a:spcPts val="0"/>
              </a:spcAft>
              <a:buSzPts val="2800"/>
              <a:buFont typeface="Cambria"/>
              <a:buNone/>
            </a:pPr>
            <a:r>
              <a:rPr lang="en-US" sz="2800"/>
              <a:t>    in place </a:t>
            </a:r>
            <a:endParaRPr/>
          </a:p>
          <a:p>
            <a:pPr marL="273050" lvl="0" indent="-273050" algn="l" rtl="0">
              <a:spcBef>
                <a:spcPts val="560"/>
              </a:spcBef>
              <a:spcAft>
                <a:spcPts val="0"/>
              </a:spcAft>
              <a:buSzPts val="2800"/>
              <a:buChar char="•"/>
            </a:pPr>
            <a:r>
              <a:rPr lang="en-US" sz="2800"/>
              <a:t>When parental permission forms are required</a:t>
            </a:r>
            <a:endParaRPr/>
          </a:p>
          <a:p>
            <a:pPr marL="273050" lvl="0" indent="-273050" algn="l" rtl="0">
              <a:spcBef>
                <a:spcPts val="560"/>
              </a:spcBef>
              <a:spcAft>
                <a:spcPts val="0"/>
              </a:spcAft>
              <a:buSzPts val="2800"/>
              <a:buChar char="•"/>
            </a:pPr>
            <a:r>
              <a:rPr lang="en-US" sz="2800"/>
              <a:t>Information about Alateen events </a:t>
            </a:r>
            <a:endParaRPr/>
          </a:p>
          <a:p>
            <a:pPr marL="273050" lvl="0" indent="-120650" algn="l" rtl="0">
              <a:spcBef>
                <a:spcPts val="480"/>
              </a:spcBef>
              <a:spcAft>
                <a:spcPts val="0"/>
              </a:spcAft>
              <a:buSzPts val="2400"/>
              <a:buNone/>
            </a:pPr>
            <a:endParaRPr/>
          </a:p>
        </p:txBody>
      </p:sp>
      <p:pic>
        <p:nvPicPr>
          <p:cNvPr id="217" name="Google Shape;217;p29" descr="MCj04350390000[1]"/>
          <p:cNvPicPr preferRelativeResize="0"/>
          <p:nvPr/>
        </p:nvPicPr>
        <p:blipFill rotWithShape="1">
          <a:blip r:embed="rId3">
            <a:alphaModFix/>
          </a:blip>
          <a:srcRect/>
          <a:stretch/>
        </p:blipFill>
        <p:spPr>
          <a:xfrm>
            <a:off x="6307138" y="1524000"/>
            <a:ext cx="2562225" cy="197961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0"/>
          <p:cNvSpPr txBox="1">
            <a:spLocks noGrp="1"/>
          </p:cNvSpPr>
          <p:nvPr>
            <p:ph type="title"/>
          </p:nvPr>
        </p:nvSpPr>
        <p:spPr>
          <a:xfrm>
            <a:off x="762000" y="304800"/>
            <a:ext cx="6781800" cy="160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4860">
                <a:solidFill>
                  <a:srgbClr val="C00000"/>
                </a:solidFill>
              </a:rPr>
              <a:t>Helping the Alateen Group to Grow</a:t>
            </a:r>
            <a:endParaRPr/>
          </a:p>
        </p:txBody>
      </p:sp>
      <p:sp>
        <p:nvSpPr>
          <p:cNvPr id="224" name="Google Shape;224;p30"/>
          <p:cNvSpPr txBox="1">
            <a:spLocks noGrp="1"/>
          </p:cNvSpPr>
          <p:nvPr>
            <p:ph type="body" idx="1"/>
          </p:nvPr>
        </p:nvSpPr>
        <p:spPr>
          <a:xfrm>
            <a:off x="457200" y="1676400"/>
            <a:ext cx="8229600" cy="4608513"/>
          </a:xfrm>
          <a:prstGeom prst="rect">
            <a:avLst/>
          </a:prstGeom>
          <a:noFill/>
          <a:ln>
            <a:noFill/>
          </a:ln>
        </p:spPr>
        <p:txBody>
          <a:bodyPr spcFirstLastPara="1" wrap="square" lIns="91425" tIns="45700" rIns="91425" bIns="45700" anchor="ctr" anchorCtr="0">
            <a:noAutofit/>
          </a:bodyPr>
          <a:lstStyle/>
          <a:p>
            <a:pPr marL="273050" lvl="0" indent="-273050" algn="l" rtl="0">
              <a:spcBef>
                <a:spcPts val="0"/>
              </a:spcBef>
              <a:spcAft>
                <a:spcPts val="0"/>
              </a:spcAft>
              <a:buSzPts val="2800"/>
              <a:buChar char="•"/>
            </a:pPr>
            <a:r>
              <a:rPr lang="en-US" sz="2800"/>
              <a:t>Work with your Area Alateen Coordinator</a:t>
            </a:r>
            <a:endParaRPr/>
          </a:p>
          <a:p>
            <a:pPr marL="273050" lvl="0" indent="-273050" algn="l" rtl="0">
              <a:spcBef>
                <a:spcPts val="560"/>
              </a:spcBef>
              <a:spcAft>
                <a:spcPts val="0"/>
              </a:spcAft>
              <a:buSzPts val="2800"/>
              <a:buChar char="•"/>
            </a:pPr>
            <a:r>
              <a:rPr lang="en-US" sz="2800"/>
              <a:t>Work with Public Outreach - District &amp; Area</a:t>
            </a:r>
            <a:endParaRPr/>
          </a:p>
          <a:p>
            <a:pPr marL="273050" lvl="0" indent="-273050" algn="l" rtl="0">
              <a:spcBef>
                <a:spcPts val="560"/>
              </a:spcBef>
              <a:spcAft>
                <a:spcPts val="0"/>
              </a:spcAft>
              <a:buSzPts val="2800"/>
              <a:buChar char="•"/>
            </a:pPr>
            <a:r>
              <a:rPr lang="en-US" sz="2800"/>
              <a:t>Participate in Area Events</a:t>
            </a:r>
            <a:endParaRPr sz="2800"/>
          </a:p>
          <a:p>
            <a:pPr marL="273050" lvl="0" indent="-273050" algn="l" rtl="0">
              <a:spcBef>
                <a:spcPts val="560"/>
              </a:spcBef>
              <a:spcAft>
                <a:spcPts val="0"/>
              </a:spcAft>
              <a:buSzPts val="2800"/>
              <a:buChar char="•"/>
            </a:pPr>
            <a:r>
              <a:rPr lang="en-US" sz="2800"/>
              <a:t>Encourage use of the WSO Al-Anon App</a:t>
            </a:r>
            <a:endParaRPr sz="2800"/>
          </a:p>
          <a:p>
            <a:pPr marL="273050" lvl="0" indent="-273050" algn="l" rtl="0">
              <a:spcBef>
                <a:spcPts val="560"/>
              </a:spcBef>
              <a:spcAft>
                <a:spcPts val="0"/>
              </a:spcAft>
              <a:buSzPts val="2800"/>
              <a:buChar char="•"/>
            </a:pPr>
            <a:r>
              <a:rPr lang="en-US" sz="2800"/>
              <a:t>Support Alateen Meetings by encouraging Al-Anon members to certify</a:t>
            </a:r>
            <a:endParaRPr sz="2800"/>
          </a:p>
          <a:p>
            <a:pPr marL="0" lvl="0" indent="0" algn="l" rtl="0">
              <a:spcBef>
                <a:spcPts val="0"/>
              </a:spcBef>
              <a:spcAft>
                <a:spcPts val="0"/>
              </a:spcAft>
              <a:buSzPts val="2800"/>
              <a:buFont typeface="Cambria"/>
              <a:buNone/>
            </a:pPr>
            <a:endParaRPr/>
          </a:p>
        </p:txBody>
      </p:sp>
      <p:pic>
        <p:nvPicPr>
          <p:cNvPr id="225" name="Google Shape;225;p30" descr="MCj01564070000[1]"/>
          <p:cNvPicPr preferRelativeResize="0"/>
          <p:nvPr/>
        </p:nvPicPr>
        <p:blipFill rotWithShape="1">
          <a:blip r:embed="rId3">
            <a:alphaModFix/>
          </a:blip>
          <a:srcRect/>
          <a:stretch/>
        </p:blipFill>
        <p:spPr>
          <a:xfrm>
            <a:off x="6248400" y="4937125"/>
            <a:ext cx="2895600" cy="19208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1"/>
          <p:cNvSpPr txBox="1">
            <a:spLocks noGrp="1"/>
          </p:cNvSpPr>
          <p:nvPr>
            <p:ph type="title"/>
          </p:nvPr>
        </p:nvSpPr>
        <p:spPr>
          <a:xfrm>
            <a:off x="762000" y="228600"/>
            <a:ext cx="6781800" cy="160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3600">
                <a:solidFill>
                  <a:srgbClr val="C00000"/>
                </a:solidFill>
              </a:rPr>
              <a:t>Starting an Alateen Group</a:t>
            </a:r>
            <a:br>
              <a:rPr lang="en-US" sz="4800">
                <a:solidFill>
                  <a:srgbClr val="C00000"/>
                </a:solidFill>
              </a:rPr>
            </a:br>
            <a:r>
              <a:rPr lang="en-US" sz="4800">
                <a:solidFill>
                  <a:srgbClr val="C00000"/>
                </a:solidFill>
              </a:rPr>
              <a:t>Meetings in Schools</a:t>
            </a:r>
            <a:endParaRPr/>
          </a:p>
        </p:txBody>
      </p:sp>
      <p:sp>
        <p:nvSpPr>
          <p:cNvPr id="232" name="Google Shape;232;p31"/>
          <p:cNvSpPr txBox="1">
            <a:spLocks noGrp="1"/>
          </p:cNvSpPr>
          <p:nvPr>
            <p:ph type="body" idx="1"/>
          </p:nvPr>
        </p:nvSpPr>
        <p:spPr>
          <a:xfrm>
            <a:off x="762000" y="2057400"/>
            <a:ext cx="7543800" cy="4267200"/>
          </a:xfrm>
          <a:prstGeom prst="rect">
            <a:avLst/>
          </a:prstGeom>
          <a:noFill/>
          <a:ln>
            <a:noFill/>
          </a:ln>
        </p:spPr>
        <p:txBody>
          <a:bodyPr spcFirstLastPara="1" wrap="square" lIns="91425" tIns="45700" rIns="91425" bIns="45700" anchor="ctr" anchorCtr="0">
            <a:noAutofit/>
          </a:bodyPr>
          <a:lstStyle/>
          <a:p>
            <a:pPr marL="274320" lvl="0" indent="-274320" algn="l" rtl="0">
              <a:lnSpc>
                <a:spcPct val="80000"/>
              </a:lnSpc>
              <a:spcBef>
                <a:spcPts val="0"/>
              </a:spcBef>
              <a:spcAft>
                <a:spcPts val="0"/>
              </a:spcAft>
              <a:buSzPts val="2590"/>
              <a:buFont typeface="Arial"/>
              <a:buChar char="•"/>
            </a:pPr>
            <a:r>
              <a:rPr lang="en-US" sz="2590"/>
              <a:t>Just as with other Alateen groups, meetings in schools must be in compliance with the Area Alateen Safety and Behavioral Requirements.  </a:t>
            </a:r>
            <a:endParaRPr/>
          </a:p>
          <a:p>
            <a:pPr marL="274320" lvl="0" indent="-274320" algn="l" rtl="0">
              <a:lnSpc>
                <a:spcPct val="80000"/>
              </a:lnSpc>
              <a:spcBef>
                <a:spcPts val="518"/>
              </a:spcBef>
              <a:spcAft>
                <a:spcPts val="0"/>
              </a:spcAft>
              <a:buSzPts val="2590"/>
              <a:buFont typeface="Arial"/>
              <a:buChar char="•"/>
            </a:pPr>
            <a:r>
              <a:rPr lang="en-US" sz="2590"/>
              <a:t>Meetings with school officials may require preparation to educate the staff on what Alateen is and is not.</a:t>
            </a:r>
            <a:endParaRPr/>
          </a:p>
          <a:p>
            <a:pPr marL="274320" lvl="0" indent="-274320" algn="l" rtl="0">
              <a:lnSpc>
                <a:spcPct val="80000"/>
              </a:lnSpc>
              <a:spcBef>
                <a:spcPts val="518"/>
              </a:spcBef>
              <a:spcAft>
                <a:spcPts val="0"/>
              </a:spcAft>
              <a:buSzPts val="2590"/>
              <a:buFont typeface="Arial"/>
              <a:buChar char="•"/>
            </a:pPr>
            <a:r>
              <a:rPr lang="en-US" sz="2590"/>
              <a:t>Each County School District is autonomous. Please reach out for help.</a:t>
            </a:r>
            <a:endParaRPr sz="2590" b="1"/>
          </a:p>
          <a:p>
            <a:pPr marL="274320" lvl="0" indent="-274320" algn="l" rtl="0">
              <a:lnSpc>
                <a:spcPct val="80000"/>
              </a:lnSpc>
              <a:spcBef>
                <a:spcPts val="518"/>
              </a:spcBef>
              <a:spcAft>
                <a:spcPts val="0"/>
              </a:spcAft>
              <a:buSzPts val="2590"/>
              <a:buFont typeface="Arial"/>
              <a:buChar char="•"/>
            </a:pPr>
            <a:r>
              <a:rPr lang="en-US" sz="2590"/>
              <a:t>See guideline </a:t>
            </a:r>
            <a:r>
              <a:rPr lang="en-US" sz="2590" i="1"/>
              <a:t>Alateen Meetings In Schools</a:t>
            </a:r>
            <a:r>
              <a:rPr lang="en-US" sz="2590"/>
              <a:t> (G-5) for tips and suggestions.</a:t>
            </a:r>
            <a:endParaRPr/>
          </a:p>
          <a:p>
            <a:pPr marL="274320" lvl="0" indent="-133350" algn="l" rtl="0">
              <a:lnSpc>
                <a:spcPct val="80000"/>
              </a:lnSpc>
              <a:spcBef>
                <a:spcPts val="444"/>
              </a:spcBef>
              <a:spcAft>
                <a:spcPts val="0"/>
              </a:spcAft>
              <a:buSzPts val="2220"/>
              <a:buFont typeface="Arial"/>
              <a:buNone/>
            </a:pPr>
            <a:endParaRPr sz="2220"/>
          </a:p>
          <a:p>
            <a:pPr marL="274320" lvl="0" indent="-133350" algn="l" rtl="0">
              <a:lnSpc>
                <a:spcPct val="80000"/>
              </a:lnSpc>
              <a:spcBef>
                <a:spcPts val="444"/>
              </a:spcBef>
              <a:spcAft>
                <a:spcPts val="0"/>
              </a:spcAft>
              <a:buSzPts val="2220"/>
              <a:buFont typeface="Arial"/>
              <a:buNone/>
            </a:pPr>
            <a:endParaRPr sz="222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4"/>
          <p:cNvSpPr txBox="1">
            <a:spLocks noGrp="1"/>
          </p:cNvSpPr>
          <p:nvPr>
            <p:ph type="title"/>
          </p:nvPr>
        </p:nvSpPr>
        <p:spPr>
          <a:xfrm>
            <a:off x="1044575" y="-17463"/>
            <a:ext cx="6781800" cy="160020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solidFill>
                  <a:srgbClr val="C00000"/>
                </a:solidFill>
              </a:rPr>
              <a:t>Alateen Members</a:t>
            </a:r>
            <a:endParaRPr/>
          </a:p>
        </p:txBody>
      </p:sp>
      <p:sp>
        <p:nvSpPr>
          <p:cNvPr id="106" name="Google Shape;106;p14"/>
          <p:cNvSpPr txBox="1">
            <a:spLocks noGrp="1"/>
          </p:cNvSpPr>
          <p:nvPr>
            <p:ph type="body" idx="1"/>
          </p:nvPr>
        </p:nvSpPr>
        <p:spPr>
          <a:xfrm>
            <a:off x="838200" y="1524000"/>
            <a:ext cx="7543800" cy="3744686"/>
          </a:xfrm>
          <a:prstGeom prst="rect">
            <a:avLst/>
          </a:prstGeom>
          <a:noFill/>
          <a:ln>
            <a:noFill/>
          </a:ln>
        </p:spPr>
        <p:txBody>
          <a:bodyPr spcFirstLastPara="1" wrap="square" lIns="91425" tIns="45700" rIns="91425" bIns="45700" anchor="ctr" anchorCtr="0">
            <a:noAutofit/>
          </a:bodyPr>
          <a:lstStyle/>
          <a:p>
            <a:pPr marL="457200" lvl="0" indent="-406400" algn="l" rtl="0">
              <a:lnSpc>
                <a:spcPct val="90000"/>
              </a:lnSpc>
              <a:spcBef>
                <a:spcPts val="0"/>
              </a:spcBef>
              <a:spcAft>
                <a:spcPts val="0"/>
              </a:spcAft>
              <a:buSzPts val="2800"/>
              <a:buChar char="●"/>
            </a:pPr>
            <a:r>
              <a:rPr lang="en-US" sz="2800" dirty="0"/>
              <a:t>Are members of Al-Anon who are usually 18 years old or younger</a:t>
            </a:r>
            <a:endParaRPr sz="2800" dirty="0"/>
          </a:p>
          <a:p>
            <a:pPr marL="457200" lvl="0" indent="-406400" algn="l" rtl="0">
              <a:lnSpc>
                <a:spcPct val="90000"/>
              </a:lnSpc>
              <a:spcBef>
                <a:spcPts val="0"/>
              </a:spcBef>
              <a:spcAft>
                <a:spcPts val="0"/>
              </a:spcAft>
              <a:buSzPts val="2800"/>
              <a:buChar char="●"/>
            </a:pPr>
            <a:r>
              <a:rPr lang="en-US" sz="2800" dirty="0"/>
              <a:t>Are affected by alcoholism in many different ways - parents, teachers, siblings, etc.</a:t>
            </a:r>
            <a:endParaRPr sz="2800" dirty="0"/>
          </a:p>
          <a:p>
            <a:pPr marL="457200" lvl="0" indent="-406400" algn="l" rtl="0">
              <a:lnSpc>
                <a:spcPct val="90000"/>
              </a:lnSpc>
              <a:spcBef>
                <a:spcPts val="0"/>
              </a:spcBef>
              <a:spcAft>
                <a:spcPts val="0"/>
              </a:spcAft>
              <a:buSzPts val="2800"/>
              <a:buChar char="●"/>
            </a:pPr>
            <a:r>
              <a:rPr lang="en-US" sz="2800" dirty="0"/>
              <a:t>Learn about, and practice, Al-Anon recovery</a:t>
            </a:r>
            <a:endParaRPr sz="2800" dirty="0"/>
          </a:p>
          <a:p>
            <a:pPr marL="457200" lvl="0" indent="-406400" algn="l" rtl="0">
              <a:lnSpc>
                <a:spcPct val="90000"/>
              </a:lnSpc>
              <a:spcBef>
                <a:spcPts val="0"/>
              </a:spcBef>
              <a:spcAft>
                <a:spcPts val="0"/>
              </a:spcAft>
              <a:buSzPts val="2800"/>
              <a:buChar char="●"/>
            </a:pPr>
            <a:r>
              <a:rPr lang="en-US" sz="2800" dirty="0"/>
              <a:t>Take responsibility for the</a:t>
            </a:r>
            <a:endParaRPr sz="2800" dirty="0"/>
          </a:p>
          <a:p>
            <a:pPr marL="914400" lvl="0" indent="0" algn="l" rtl="0">
              <a:lnSpc>
                <a:spcPct val="90000"/>
              </a:lnSpc>
              <a:spcBef>
                <a:spcPts val="0"/>
              </a:spcBef>
              <a:spcAft>
                <a:spcPts val="0"/>
              </a:spcAft>
              <a:buNone/>
            </a:pPr>
            <a:r>
              <a:rPr lang="en-US" sz="2800" dirty="0"/>
              <a:t>Alateen Meeting</a:t>
            </a:r>
            <a:endParaRPr sz="2800" dirty="0"/>
          </a:p>
        </p:txBody>
      </p:sp>
      <p:pic>
        <p:nvPicPr>
          <p:cNvPr id="107" name="Google Shape;107;p14" descr="C:\Users\Marylou\AppData\Local\Microsoft\Windows\Temporary Internet Files\Content.IE5\WLW4511U\A_Teens_members[1].jpg"/>
          <p:cNvPicPr preferRelativeResize="0"/>
          <p:nvPr/>
        </p:nvPicPr>
        <p:blipFill rotWithShape="1">
          <a:blip r:embed="rId3">
            <a:alphaModFix/>
          </a:blip>
          <a:srcRect/>
          <a:stretch/>
        </p:blipFill>
        <p:spPr>
          <a:xfrm>
            <a:off x="5921375" y="4648200"/>
            <a:ext cx="2790825" cy="18573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2"/>
          <p:cNvSpPr txBox="1">
            <a:spLocks noGrp="1"/>
          </p:cNvSpPr>
          <p:nvPr>
            <p:ph type="title"/>
          </p:nvPr>
        </p:nvSpPr>
        <p:spPr>
          <a:xfrm>
            <a:off x="685800" y="-23813"/>
            <a:ext cx="6781800" cy="160020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3600">
                <a:solidFill>
                  <a:srgbClr val="C00000"/>
                </a:solidFill>
              </a:rPr>
              <a:t>Al-Anon/Alateen Literature and other Materials</a:t>
            </a:r>
            <a:endParaRPr/>
          </a:p>
        </p:txBody>
      </p:sp>
      <p:sp>
        <p:nvSpPr>
          <p:cNvPr id="239" name="Google Shape;239;p32"/>
          <p:cNvSpPr txBox="1">
            <a:spLocks noGrp="1"/>
          </p:cNvSpPr>
          <p:nvPr>
            <p:ph type="body" idx="1"/>
          </p:nvPr>
        </p:nvSpPr>
        <p:spPr>
          <a:xfrm>
            <a:off x="530225" y="1524000"/>
            <a:ext cx="8229600" cy="4724400"/>
          </a:xfrm>
          <a:prstGeom prst="rect">
            <a:avLst/>
          </a:prstGeom>
          <a:noFill/>
          <a:ln>
            <a:noFill/>
          </a:ln>
        </p:spPr>
        <p:txBody>
          <a:bodyPr spcFirstLastPara="1" wrap="square" lIns="91425" tIns="45700" rIns="91425" bIns="45700" anchor="ctr" anchorCtr="0">
            <a:noAutofit/>
          </a:bodyPr>
          <a:lstStyle/>
          <a:p>
            <a:pPr marL="273050" lvl="0" indent="-273050" algn="l" rtl="0">
              <a:lnSpc>
                <a:spcPct val="80000"/>
              </a:lnSpc>
              <a:spcBef>
                <a:spcPts val="0"/>
              </a:spcBef>
              <a:spcAft>
                <a:spcPts val="0"/>
              </a:spcAft>
              <a:buSzPts val="2400"/>
              <a:buChar char="•"/>
            </a:pPr>
            <a:r>
              <a:rPr lang="en-US"/>
              <a:t>Conference Approved Literature</a:t>
            </a:r>
            <a:endParaRPr/>
          </a:p>
          <a:p>
            <a:pPr marL="593725" lvl="1" indent="-273050" algn="l" rtl="0">
              <a:lnSpc>
                <a:spcPct val="80000"/>
              </a:lnSpc>
              <a:spcBef>
                <a:spcPts val="400"/>
              </a:spcBef>
              <a:spcAft>
                <a:spcPts val="0"/>
              </a:spcAft>
              <a:buSzPts val="2000"/>
              <a:buChar char="•"/>
            </a:pPr>
            <a:r>
              <a:rPr lang="en-US" sz="2000"/>
              <a:t>Recovery books, pamphlets, booklets</a:t>
            </a:r>
            <a:endParaRPr/>
          </a:p>
          <a:p>
            <a:pPr marL="273050" lvl="0" indent="-273050" algn="l" rtl="0">
              <a:lnSpc>
                <a:spcPct val="80000"/>
              </a:lnSpc>
              <a:spcBef>
                <a:spcPts val="480"/>
              </a:spcBef>
              <a:spcAft>
                <a:spcPts val="0"/>
              </a:spcAft>
              <a:buSzPts val="2400"/>
              <a:buChar char="•"/>
            </a:pPr>
            <a:r>
              <a:rPr lang="en-US"/>
              <a:t>Guidelines</a:t>
            </a:r>
            <a:endParaRPr/>
          </a:p>
          <a:p>
            <a:pPr marL="273050" lvl="0" indent="-273050" algn="l" rtl="0">
              <a:lnSpc>
                <a:spcPct val="80000"/>
              </a:lnSpc>
              <a:spcBef>
                <a:spcPts val="480"/>
              </a:spcBef>
              <a:spcAft>
                <a:spcPts val="0"/>
              </a:spcAft>
              <a:buSzPts val="2400"/>
              <a:buChar char="•"/>
            </a:pPr>
            <a:r>
              <a:rPr lang="en-US" i="1"/>
              <a:t>Al-Anon/Alateen Service Manual</a:t>
            </a:r>
            <a:r>
              <a:rPr lang="en-US"/>
              <a:t> (P-24/27)</a:t>
            </a:r>
            <a:endParaRPr i="1"/>
          </a:p>
          <a:p>
            <a:pPr marL="273050" lvl="0" indent="-273050" algn="l" rtl="0">
              <a:lnSpc>
                <a:spcPct val="80000"/>
              </a:lnSpc>
              <a:spcBef>
                <a:spcPts val="480"/>
              </a:spcBef>
              <a:spcAft>
                <a:spcPts val="0"/>
              </a:spcAft>
              <a:buSzPts val="2400"/>
              <a:buChar char="•"/>
            </a:pPr>
            <a:r>
              <a:rPr lang="en-US" i="1"/>
              <a:t>Alateen Talk </a:t>
            </a:r>
            <a:r>
              <a:rPr lang="en-US"/>
              <a:t>(quarterly)*</a:t>
            </a:r>
            <a:endParaRPr/>
          </a:p>
          <a:p>
            <a:pPr marL="273050" lvl="0" indent="-273050" algn="l" rtl="0">
              <a:lnSpc>
                <a:spcPct val="80000"/>
              </a:lnSpc>
              <a:spcBef>
                <a:spcPts val="480"/>
              </a:spcBef>
              <a:spcAft>
                <a:spcPts val="0"/>
              </a:spcAft>
              <a:buSzPts val="2400"/>
              <a:buChar char="•"/>
            </a:pPr>
            <a:r>
              <a:rPr lang="en-US" i="1"/>
              <a:t>The Forum </a:t>
            </a:r>
            <a:r>
              <a:rPr lang="en-US"/>
              <a:t>(monthly)**</a:t>
            </a:r>
            <a:endParaRPr/>
          </a:p>
          <a:p>
            <a:pPr marL="273050" lvl="0" indent="-273050" algn="l" rtl="0">
              <a:lnSpc>
                <a:spcPct val="80000"/>
              </a:lnSpc>
              <a:spcBef>
                <a:spcPts val="480"/>
              </a:spcBef>
              <a:spcAft>
                <a:spcPts val="0"/>
              </a:spcAft>
              <a:buSzPts val="2400"/>
              <a:buChar char="•"/>
            </a:pPr>
            <a:r>
              <a:rPr lang="en-US"/>
              <a:t>Web sites: </a:t>
            </a:r>
            <a:endParaRPr/>
          </a:p>
          <a:p>
            <a:pPr marL="593725" lvl="1" indent="-273050" algn="l" rtl="0">
              <a:lnSpc>
                <a:spcPct val="80000"/>
              </a:lnSpc>
              <a:spcBef>
                <a:spcPts val="400"/>
              </a:spcBef>
              <a:spcAft>
                <a:spcPts val="0"/>
              </a:spcAft>
              <a:buSzPts val="2000"/>
              <a:buChar char="•"/>
            </a:pPr>
            <a:r>
              <a:rPr lang="en-US" sz="2000"/>
              <a:t>al-anon.org</a:t>
            </a:r>
            <a:endParaRPr/>
          </a:p>
          <a:p>
            <a:pPr marL="593725" lvl="1" indent="-273050" algn="l" rtl="0">
              <a:lnSpc>
                <a:spcPct val="80000"/>
              </a:lnSpc>
              <a:spcBef>
                <a:spcPts val="400"/>
              </a:spcBef>
              <a:spcAft>
                <a:spcPts val="0"/>
              </a:spcAft>
              <a:buSzPts val="2000"/>
              <a:buChar char="•"/>
            </a:pPr>
            <a:r>
              <a:rPr lang="en-US" sz="2000"/>
              <a:t>al-anon.org/members </a:t>
            </a:r>
            <a:endParaRPr sz="2000"/>
          </a:p>
          <a:p>
            <a:pPr marL="593725" lvl="1" indent="-273050" algn="l" rtl="0">
              <a:lnSpc>
                <a:spcPct val="80000"/>
              </a:lnSpc>
              <a:spcBef>
                <a:spcPts val="400"/>
              </a:spcBef>
              <a:spcAft>
                <a:spcPts val="0"/>
              </a:spcAft>
              <a:buSzPts val="2000"/>
              <a:buChar char="•"/>
            </a:pPr>
            <a:r>
              <a:rPr lang="en-US" sz="2000"/>
              <a:t>afgarea9.org</a:t>
            </a:r>
            <a:endParaRPr sz="2000"/>
          </a:p>
          <a:p>
            <a:pPr marL="273050" lvl="0" indent="-273050" algn="l" rtl="0">
              <a:lnSpc>
                <a:spcPct val="80000"/>
              </a:lnSpc>
              <a:spcBef>
                <a:spcPts val="360"/>
              </a:spcBef>
              <a:spcAft>
                <a:spcPts val="0"/>
              </a:spcAft>
              <a:buSzPts val="1800"/>
              <a:buFont typeface="Cambria"/>
              <a:buNone/>
            </a:pPr>
            <a:r>
              <a:rPr lang="en-US" sz="1800"/>
              <a:t>     </a:t>
            </a:r>
            <a:endParaRPr sz="1800"/>
          </a:p>
          <a:p>
            <a:pPr marL="273050" lvl="0" indent="-273050" algn="l" rtl="0">
              <a:lnSpc>
                <a:spcPct val="80000"/>
              </a:lnSpc>
              <a:spcBef>
                <a:spcPts val="360"/>
              </a:spcBef>
              <a:spcAft>
                <a:spcPts val="0"/>
              </a:spcAft>
              <a:buSzPts val="1800"/>
              <a:buFont typeface="Cambria"/>
              <a:buNone/>
            </a:pPr>
            <a:r>
              <a:rPr lang="en-US" sz="1800"/>
              <a:t>*   English only. Excerpts are translated to French and Spanish and posted on </a:t>
            </a:r>
            <a:r>
              <a:rPr lang="en-US" sz="1800" u="sng">
                <a:solidFill>
                  <a:schemeClr val="hlink"/>
                </a:solidFill>
                <a:hlinkClick r:id="rId3"/>
              </a:rPr>
              <a:t>al-anon.org</a:t>
            </a:r>
            <a:r>
              <a:rPr lang="en-US" sz="1800"/>
              <a:t>. </a:t>
            </a:r>
            <a:endParaRPr/>
          </a:p>
          <a:p>
            <a:pPr marL="273050" lvl="0" indent="-273050" algn="l" rtl="0">
              <a:lnSpc>
                <a:spcPct val="80000"/>
              </a:lnSpc>
              <a:spcBef>
                <a:spcPts val="360"/>
              </a:spcBef>
              <a:spcAft>
                <a:spcPts val="0"/>
              </a:spcAft>
              <a:buSzPts val="1800"/>
              <a:buFont typeface="Cambria"/>
              <a:buNone/>
            </a:pPr>
            <a:r>
              <a:rPr lang="en-US" sz="1800"/>
              <a:t>**  English only.  Spanish- and French-speaking Al-Anon and Alateen groups receive </a:t>
            </a:r>
            <a:r>
              <a:rPr lang="en-US" sz="1800" i="1"/>
              <a:t>En Accion</a:t>
            </a:r>
            <a:r>
              <a:rPr lang="en-US" sz="1800"/>
              <a:t> and </a:t>
            </a:r>
            <a:r>
              <a:rPr lang="en-US" sz="1800" i="1"/>
              <a:t>Le Lien</a:t>
            </a:r>
            <a:r>
              <a:rPr lang="en-US" sz="1800"/>
              <a:t> respectively five times a year.</a:t>
            </a:r>
            <a:endParaRPr/>
          </a:p>
        </p:txBody>
      </p:sp>
      <p:pic>
        <p:nvPicPr>
          <p:cNvPr id="240" name="Google Shape;240;p32" descr="C:\Users\Marylou\AppData\Local\Microsoft\Windows\Temporary Internet Files\Content.IE5\HE8CQFSA\summer-reading-2[1].jpg"/>
          <p:cNvPicPr preferRelativeResize="0"/>
          <p:nvPr/>
        </p:nvPicPr>
        <p:blipFill rotWithShape="1">
          <a:blip r:embed="rId4">
            <a:alphaModFix/>
          </a:blip>
          <a:srcRect/>
          <a:stretch/>
        </p:blipFill>
        <p:spPr>
          <a:xfrm>
            <a:off x="6781800" y="2914650"/>
            <a:ext cx="2101850" cy="2152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3"/>
          <p:cNvSpPr txBox="1">
            <a:spLocks noGrp="1"/>
          </p:cNvSpPr>
          <p:nvPr>
            <p:ph type="title"/>
          </p:nvPr>
        </p:nvSpPr>
        <p:spPr>
          <a:xfrm>
            <a:off x="847725" y="30163"/>
            <a:ext cx="6781800" cy="160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solidFill>
                  <a:srgbClr val="C00000"/>
                </a:solidFill>
              </a:rPr>
              <a:t>In Closing</a:t>
            </a:r>
            <a:endParaRPr/>
          </a:p>
        </p:txBody>
      </p:sp>
      <p:sp>
        <p:nvSpPr>
          <p:cNvPr id="247" name="Google Shape;247;p33"/>
          <p:cNvSpPr txBox="1">
            <a:spLocks noGrp="1"/>
          </p:cNvSpPr>
          <p:nvPr>
            <p:ph type="body" idx="1"/>
          </p:nvPr>
        </p:nvSpPr>
        <p:spPr>
          <a:xfrm>
            <a:off x="847725" y="1490662"/>
            <a:ext cx="7543800" cy="3886200"/>
          </a:xfrm>
          <a:prstGeom prst="rect">
            <a:avLst/>
          </a:prstGeom>
          <a:noFill/>
          <a:ln>
            <a:noFill/>
          </a:ln>
        </p:spPr>
        <p:txBody>
          <a:bodyPr spcFirstLastPara="1" wrap="square" lIns="91425" tIns="45700" rIns="91425" bIns="45700" anchor="ctr" anchorCtr="0">
            <a:noAutofit/>
          </a:bodyPr>
          <a:lstStyle/>
          <a:p>
            <a:pPr marL="273050" lvl="0" indent="-273050" algn="l" rtl="0">
              <a:spcBef>
                <a:spcPts val="0"/>
              </a:spcBef>
              <a:spcAft>
                <a:spcPts val="0"/>
              </a:spcAft>
              <a:buSzPts val="2800"/>
              <a:buChar char="•"/>
            </a:pPr>
            <a:r>
              <a:rPr lang="en-US" sz="2800" dirty="0"/>
              <a:t>Welcome to the world of service to Alateen!</a:t>
            </a:r>
            <a:endParaRPr dirty="0"/>
          </a:p>
          <a:p>
            <a:pPr marL="273050" lvl="0" indent="-120650" algn="l" rtl="0">
              <a:spcBef>
                <a:spcPts val="480"/>
              </a:spcBef>
              <a:spcAft>
                <a:spcPts val="0"/>
              </a:spcAft>
              <a:buSzPts val="2400"/>
              <a:buNone/>
            </a:pPr>
            <a:endParaRPr dirty="0"/>
          </a:p>
        </p:txBody>
      </p:sp>
      <p:pic>
        <p:nvPicPr>
          <p:cNvPr id="248" name="Google Shape;248;p33" descr="MCj04350550000[1]"/>
          <p:cNvPicPr preferRelativeResize="0"/>
          <p:nvPr/>
        </p:nvPicPr>
        <p:blipFill rotWithShape="1">
          <a:blip r:embed="rId3">
            <a:alphaModFix/>
          </a:blip>
          <a:srcRect/>
          <a:stretch/>
        </p:blipFill>
        <p:spPr>
          <a:xfrm>
            <a:off x="6553200" y="4267200"/>
            <a:ext cx="2222500" cy="2219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txBox="1">
            <a:spLocks noGrp="1"/>
          </p:cNvSpPr>
          <p:nvPr>
            <p:ph type="title"/>
          </p:nvPr>
        </p:nvSpPr>
        <p:spPr>
          <a:xfrm>
            <a:off x="1044575" y="-17463"/>
            <a:ext cx="6781800" cy="160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solidFill>
                  <a:srgbClr val="C00000"/>
                </a:solidFill>
              </a:rPr>
              <a:t>Alateen Members</a:t>
            </a:r>
            <a:endParaRPr/>
          </a:p>
        </p:txBody>
      </p:sp>
      <p:sp>
        <p:nvSpPr>
          <p:cNvPr id="114" name="Google Shape;114;p15"/>
          <p:cNvSpPr txBox="1">
            <a:spLocks noGrp="1"/>
          </p:cNvSpPr>
          <p:nvPr>
            <p:ph type="body" idx="1"/>
          </p:nvPr>
        </p:nvSpPr>
        <p:spPr>
          <a:xfrm>
            <a:off x="838200" y="1524000"/>
            <a:ext cx="7543800" cy="3526971"/>
          </a:xfrm>
          <a:prstGeom prst="rect">
            <a:avLst/>
          </a:prstGeom>
          <a:noFill/>
          <a:ln>
            <a:noFill/>
          </a:ln>
        </p:spPr>
        <p:txBody>
          <a:bodyPr spcFirstLastPara="1" wrap="square" lIns="91425" tIns="45700" rIns="91425" bIns="45700" anchor="ctr" anchorCtr="0">
            <a:noAutofit/>
          </a:bodyPr>
          <a:lstStyle/>
          <a:p>
            <a:pPr marL="273050" lvl="0" indent="-273050" algn="l" rtl="0">
              <a:lnSpc>
                <a:spcPct val="90000"/>
              </a:lnSpc>
              <a:spcBef>
                <a:spcPts val="560"/>
              </a:spcBef>
              <a:spcAft>
                <a:spcPts val="0"/>
              </a:spcAft>
              <a:buSzPts val="2800"/>
              <a:buChar char="•"/>
            </a:pPr>
            <a:r>
              <a:rPr lang="en-US" sz="2800" dirty="0"/>
              <a:t>Take responsibility for the group, the meeting, and their own behavior</a:t>
            </a:r>
            <a:endParaRPr dirty="0"/>
          </a:p>
          <a:p>
            <a:pPr marL="273050" lvl="0" indent="-273050" algn="l" rtl="0">
              <a:lnSpc>
                <a:spcPct val="90000"/>
              </a:lnSpc>
              <a:spcBef>
                <a:spcPts val="560"/>
              </a:spcBef>
              <a:spcAft>
                <a:spcPts val="0"/>
              </a:spcAft>
              <a:buSzPts val="2800"/>
              <a:buChar char="•"/>
            </a:pPr>
            <a:r>
              <a:rPr lang="en-US" sz="2800" dirty="0"/>
              <a:t>Support the actions of their Alateen Group Sponsor(s) to help keep their meeting safe</a:t>
            </a:r>
            <a:endParaRPr dirty="0"/>
          </a:p>
          <a:p>
            <a:pPr marL="273050" lvl="0" indent="-273050" algn="l" rtl="0">
              <a:lnSpc>
                <a:spcPct val="90000"/>
              </a:lnSpc>
              <a:spcBef>
                <a:spcPts val="560"/>
              </a:spcBef>
              <a:spcAft>
                <a:spcPts val="0"/>
              </a:spcAft>
              <a:buSzPts val="2800"/>
              <a:buChar char="•"/>
            </a:pPr>
            <a:r>
              <a:rPr lang="en-US" sz="2800" dirty="0"/>
              <a:t>Serve as personal Sponsors </a:t>
            </a:r>
            <a:endParaRPr dirty="0"/>
          </a:p>
          <a:p>
            <a:pPr marL="273050" lvl="0" indent="-273050" algn="l" rtl="0">
              <a:lnSpc>
                <a:spcPct val="90000"/>
              </a:lnSpc>
              <a:spcBef>
                <a:spcPts val="0"/>
              </a:spcBef>
              <a:spcAft>
                <a:spcPts val="0"/>
              </a:spcAft>
              <a:buSzPts val="2800"/>
              <a:buFont typeface="Cambria"/>
              <a:buNone/>
            </a:pPr>
            <a:r>
              <a:rPr lang="en-US" sz="2800" dirty="0"/>
              <a:t>   to each other	</a:t>
            </a:r>
            <a:endParaRPr dirty="0"/>
          </a:p>
        </p:txBody>
      </p:sp>
      <p:pic>
        <p:nvPicPr>
          <p:cNvPr id="115" name="Google Shape;115;p15" descr="C:\Users\Marylou\AppData\Local\Microsoft\Windows\Temporary Internet Files\Content.IE5\WLW4511U\A_Teens_members[1].jpg"/>
          <p:cNvPicPr preferRelativeResize="0"/>
          <p:nvPr/>
        </p:nvPicPr>
        <p:blipFill rotWithShape="1">
          <a:blip r:embed="rId3">
            <a:alphaModFix/>
          </a:blip>
          <a:srcRect/>
          <a:stretch/>
        </p:blipFill>
        <p:spPr>
          <a:xfrm>
            <a:off x="5921375" y="4648200"/>
            <a:ext cx="2790825" cy="1857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txBox="1">
            <a:spLocks noGrp="1"/>
          </p:cNvSpPr>
          <p:nvPr>
            <p:ph type="title"/>
          </p:nvPr>
        </p:nvSpPr>
        <p:spPr>
          <a:xfrm>
            <a:off x="685800" y="720725"/>
            <a:ext cx="6991350" cy="14970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4800">
                <a:solidFill>
                  <a:srgbClr val="C00000"/>
                </a:solidFill>
              </a:rPr>
              <a:t>Younger Children </a:t>
            </a:r>
            <a:br>
              <a:rPr lang="en-US" sz="4800">
                <a:solidFill>
                  <a:srgbClr val="C00000"/>
                </a:solidFill>
              </a:rPr>
            </a:br>
            <a:r>
              <a:rPr lang="en-US" sz="4800">
                <a:solidFill>
                  <a:srgbClr val="C00000"/>
                </a:solidFill>
              </a:rPr>
              <a:t>and Alateen</a:t>
            </a:r>
            <a:endParaRPr/>
          </a:p>
        </p:txBody>
      </p:sp>
      <p:sp>
        <p:nvSpPr>
          <p:cNvPr id="122" name="Google Shape;122;p16"/>
          <p:cNvSpPr txBox="1">
            <a:spLocks noGrp="1"/>
          </p:cNvSpPr>
          <p:nvPr>
            <p:ph type="body" idx="1"/>
          </p:nvPr>
        </p:nvSpPr>
        <p:spPr>
          <a:xfrm>
            <a:off x="457200" y="1981200"/>
            <a:ext cx="8229600" cy="4648200"/>
          </a:xfrm>
          <a:prstGeom prst="rect">
            <a:avLst/>
          </a:prstGeom>
          <a:noFill/>
          <a:ln>
            <a:noFill/>
          </a:ln>
        </p:spPr>
        <p:txBody>
          <a:bodyPr spcFirstLastPara="1" wrap="square" lIns="91425" tIns="45700" rIns="91425" bIns="45700" anchor="ctr" anchorCtr="0">
            <a:noAutofit/>
          </a:bodyPr>
          <a:lstStyle/>
          <a:p>
            <a:pPr marL="273050" lvl="0" indent="-273050" algn="l" rtl="0">
              <a:lnSpc>
                <a:spcPct val="90000"/>
              </a:lnSpc>
              <a:spcBef>
                <a:spcPts val="0"/>
              </a:spcBef>
              <a:spcAft>
                <a:spcPts val="0"/>
              </a:spcAft>
              <a:buSzPts val="2800"/>
              <a:buChar char="•"/>
            </a:pPr>
            <a:r>
              <a:rPr lang="en-US" sz="2800"/>
              <a:t>Alateen requires the ability to participate in a shared learning experience.</a:t>
            </a:r>
            <a:endParaRPr/>
          </a:p>
          <a:p>
            <a:pPr marL="273050" lvl="0" indent="-273050" algn="l" rtl="0">
              <a:spcBef>
                <a:spcPts val="0"/>
              </a:spcBef>
              <a:spcAft>
                <a:spcPts val="0"/>
              </a:spcAft>
              <a:buSzPts val="2800"/>
              <a:buChar char="•"/>
            </a:pPr>
            <a:r>
              <a:rPr lang="en-US" sz="2800"/>
              <a:t>Teaching is not compatible with the Al-Anon principle of sharing.</a:t>
            </a:r>
            <a:endParaRPr/>
          </a:p>
          <a:p>
            <a:pPr marL="273050" lvl="0" indent="-273050" algn="l" rtl="0">
              <a:lnSpc>
                <a:spcPct val="90000"/>
              </a:lnSpc>
              <a:spcBef>
                <a:spcPts val="560"/>
              </a:spcBef>
              <a:spcAft>
                <a:spcPts val="0"/>
              </a:spcAft>
              <a:buSzPts val="2800"/>
              <a:buChar char="•"/>
            </a:pPr>
            <a:r>
              <a:rPr lang="en-US" sz="2800"/>
              <a:t>Parents can help their children by attending          Al-Anon themselves.</a:t>
            </a:r>
            <a:endParaRPr/>
          </a:p>
          <a:p>
            <a:pPr marL="273050" lvl="0" indent="-273050" algn="l" rtl="0">
              <a:lnSpc>
                <a:spcPct val="90000"/>
              </a:lnSpc>
              <a:spcBef>
                <a:spcPts val="560"/>
              </a:spcBef>
              <a:spcAft>
                <a:spcPts val="0"/>
              </a:spcAft>
              <a:buSzPts val="2800"/>
              <a:buChar char="•"/>
            </a:pPr>
            <a:r>
              <a:rPr lang="en-US" sz="2800"/>
              <a:t>Lowering the age range is up to the autonomy of the group.</a:t>
            </a:r>
            <a:endParaRPr/>
          </a:p>
        </p:txBody>
      </p:sp>
      <p:pic>
        <p:nvPicPr>
          <p:cNvPr id="123" name="Google Shape;123;p16" descr="C:\Users\Marylou\AppData\Local\Microsoft\Windows\Temporary Internet Files\Content.IE5\WLW4511U\001,-children-rights-book,-Ombudsman-Serbia,-2008[1].jpg"/>
          <p:cNvPicPr preferRelativeResize="0"/>
          <p:nvPr/>
        </p:nvPicPr>
        <p:blipFill rotWithShape="1">
          <a:blip r:embed="rId3">
            <a:alphaModFix/>
          </a:blip>
          <a:srcRect/>
          <a:stretch/>
        </p:blipFill>
        <p:spPr>
          <a:xfrm>
            <a:off x="6219825" y="457200"/>
            <a:ext cx="2162175" cy="20240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txBox="1">
            <a:spLocks noGrp="1"/>
          </p:cNvSpPr>
          <p:nvPr>
            <p:ph type="title"/>
          </p:nvPr>
        </p:nvSpPr>
        <p:spPr>
          <a:xfrm>
            <a:off x="519113" y="457200"/>
            <a:ext cx="8243887" cy="13144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4000">
                <a:solidFill>
                  <a:srgbClr val="C00000"/>
                </a:solidFill>
              </a:rPr>
              <a:t>Younger Children and Alateen </a:t>
            </a:r>
            <a:br>
              <a:rPr lang="en-US" sz="4000">
                <a:solidFill>
                  <a:srgbClr val="C00000"/>
                </a:solidFill>
              </a:rPr>
            </a:br>
            <a:r>
              <a:rPr lang="en-US" sz="2800"/>
              <a:t>Things to consider</a:t>
            </a:r>
            <a:endParaRPr/>
          </a:p>
        </p:txBody>
      </p:sp>
      <p:sp>
        <p:nvSpPr>
          <p:cNvPr id="130" name="Google Shape;130;p17"/>
          <p:cNvSpPr txBox="1">
            <a:spLocks noGrp="1"/>
          </p:cNvSpPr>
          <p:nvPr>
            <p:ph type="body" idx="1"/>
          </p:nvPr>
        </p:nvSpPr>
        <p:spPr>
          <a:xfrm>
            <a:off x="685800" y="2362200"/>
            <a:ext cx="7543800" cy="3886200"/>
          </a:xfrm>
          <a:prstGeom prst="rect">
            <a:avLst/>
          </a:prstGeom>
          <a:noFill/>
          <a:ln>
            <a:noFill/>
          </a:ln>
        </p:spPr>
        <p:txBody>
          <a:bodyPr spcFirstLastPara="1" wrap="square" lIns="91425" tIns="45700" rIns="91425" bIns="45700" anchor="ctr" anchorCtr="0">
            <a:noAutofit/>
          </a:bodyPr>
          <a:lstStyle/>
          <a:p>
            <a:pPr marL="274320" lvl="0" indent="-274320" algn="l" rtl="0">
              <a:lnSpc>
                <a:spcPct val="80000"/>
              </a:lnSpc>
              <a:spcBef>
                <a:spcPts val="0"/>
              </a:spcBef>
              <a:spcAft>
                <a:spcPts val="0"/>
              </a:spcAft>
              <a:buSzPts val="2400"/>
              <a:buFont typeface="Arial"/>
              <a:buChar char="•"/>
            </a:pPr>
            <a:r>
              <a:rPr lang="en-US"/>
              <a:t>Work together to set safety guidelines for younger children before and after the meeting</a:t>
            </a:r>
            <a:endParaRPr/>
          </a:p>
          <a:p>
            <a:pPr marL="274320" lvl="0" indent="-274320" algn="l" rtl="0">
              <a:lnSpc>
                <a:spcPct val="80000"/>
              </a:lnSpc>
              <a:spcBef>
                <a:spcPts val="480"/>
              </a:spcBef>
              <a:spcAft>
                <a:spcPts val="0"/>
              </a:spcAft>
              <a:buSzPts val="2400"/>
              <a:buFont typeface="Arial"/>
              <a:buChar char="•"/>
            </a:pPr>
            <a:r>
              <a:rPr lang="en-US"/>
              <a:t>Talk through difficulties</a:t>
            </a:r>
            <a:endParaRPr/>
          </a:p>
          <a:p>
            <a:pPr marL="274320" lvl="0" indent="-274320" algn="l" rtl="0">
              <a:lnSpc>
                <a:spcPct val="80000"/>
              </a:lnSpc>
              <a:spcBef>
                <a:spcPts val="480"/>
              </a:spcBef>
              <a:spcAft>
                <a:spcPts val="0"/>
              </a:spcAft>
              <a:buSzPts val="2400"/>
              <a:buFont typeface="Arial"/>
              <a:buChar char="•"/>
            </a:pPr>
            <a:r>
              <a:rPr lang="en-US"/>
              <a:t>Potential problems with sharing from older Alateens being inappropriate for the younger ones</a:t>
            </a:r>
            <a:endParaRPr/>
          </a:p>
          <a:p>
            <a:pPr marL="274320" lvl="0" indent="-274320" algn="l" rtl="0">
              <a:lnSpc>
                <a:spcPct val="100000"/>
              </a:lnSpc>
              <a:spcBef>
                <a:spcPts val="0"/>
              </a:spcBef>
              <a:spcAft>
                <a:spcPts val="0"/>
              </a:spcAft>
              <a:buSzPts val="2400"/>
              <a:buFont typeface="Arial"/>
              <a:buChar char="•"/>
            </a:pPr>
            <a:r>
              <a:rPr lang="en-US"/>
              <a:t>All Alateens, even those who are </a:t>
            </a:r>
            <a:endParaRPr/>
          </a:p>
          <a:p>
            <a:pPr marL="274320" lvl="0" indent="-274320" algn="l" rtl="0">
              <a:lnSpc>
                <a:spcPct val="100000"/>
              </a:lnSpc>
              <a:spcBef>
                <a:spcPts val="0"/>
              </a:spcBef>
              <a:spcAft>
                <a:spcPts val="0"/>
              </a:spcAft>
              <a:buSzPts val="2400"/>
              <a:buFont typeface="Cambria"/>
              <a:buNone/>
            </a:pPr>
            <a:r>
              <a:rPr lang="en-US"/>
              <a:t>   legal adults, must comply with the </a:t>
            </a:r>
            <a:endParaRPr/>
          </a:p>
          <a:p>
            <a:pPr marL="274320" lvl="0" indent="-274320" algn="l" rtl="0">
              <a:lnSpc>
                <a:spcPct val="100000"/>
              </a:lnSpc>
              <a:spcBef>
                <a:spcPts val="0"/>
              </a:spcBef>
              <a:spcAft>
                <a:spcPts val="0"/>
              </a:spcAft>
              <a:buSzPts val="2400"/>
              <a:buFont typeface="Cambria"/>
              <a:buNone/>
            </a:pPr>
            <a:r>
              <a:rPr lang="en-US"/>
              <a:t>   Area Alateen Requirements when</a:t>
            </a:r>
            <a:endParaRPr/>
          </a:p>
          <a:p>
            <a:pPr marL="274320" lvl="0" indent="-274320" algn="l" rtl="0">
              <a:lnSpc>
                <a:spcPct val="100000"/>
              </a:lnSpc>
              <a:spcBef>
                <a:spcPts val="0"/>
              </a:spcBef>
              <a:spcAft>
                <a:spcPts val="0"/>
              </a:spcAft>
              <a:buSzPts val="2400"/>
              <a:buFont typeface="Cambria"/>
              <a:buNone/>
            </a:pPr>
            <a:r>
              <a:rPr lang="en-US"/>
              <a:t>   participating as an Alateen</a:t>
            </a:r>
            <a:endParaRPr/>
          </a:p>
          <a:p>
            <a:pPr marL="274320" lvl="0" indent="-274320" algn="l" rtl="0">
              <a:lnSpc>
                <a:spcPct val="80000"/>
              </a:lnSpc>
              <a:spcBef>
                <a:spcPts val="480"/>
              </a:spcBef>
              <a:spcAft>
                <a:spcPts val="0"/>
              </a:spcAft>
              <a:buSzPts val="2400"/>
              <a:buFont typeface="Cambria"/>
              <a:buNone/>
            </a:pPr>
            <a:endParaRPr/>
          </a:p>
          <a:p>
            <a:pPr marL="274320" lvl="0" indent="-121920" algn="l" rtl="0">
              <a:lnSpc>
                <a:spcPct val="80000"/>
              </a:lnSpc>
              <a:spcBef>
                <a:spcPts val="480"/>
              </a:spcBef>
              <a:spcAft>
                <a:spcPts val="0"/>
              </a:spcAft>
              <a:buSzPts val="2400"/>
              <a:buFont typeface="Arial"/>
              <a:buNone/>
            </a:pPr>
            <a:endParaRPr/>
          </a:p>
        </p:txBody>
      </p:sp>
      <p:pic>
        <p:nvPicPr>
          <p:cNvPr id="131" name="Google Shape;131;p17" descr="C:\Users\Marylou\AppData\Local\Microsoft\Windows\Temporary Internet Files\Content.IE5\UKTCNOES\Palestinian_children_in_Jenin[1].jpg"/>
          <p:cNvPicPr preferRelativeResize="0"/>
          <p:nvPr/>
        </p:nvPicPr>
        <p:blipFill rotWithShape="1">
          <a:blip r:embed="rId3">
            <a:alphaModFix/>
          </a:blip>
          <a:srcRect/>
          <a:stretch/>
        </p:blipFill>
        <p:spPr>
          <a:xfrm>
            <a:off x="5867400" y="4495800"/>
            <a:ext cx="2844800" cy="2133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8"/>
          <p:cNvSpPr txBox="1">
            <a:spLocks noGrp="1"/>
          </p:cNvSpPr>
          <p:nvPr>
            <p:ph type="title"/>
          </p:nvPr>
        </p:nvSpPr>
        <p:spPr>
          <a:xfrm>
            <a:off x="457200" y="457200"/>
            <a:ext cx="6781800"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4860">
                <a:solidFill>
                  <a:srgbClr val="C00000"/>
                </a:solidFill>
              </a:rPr>
              <a:t>Alateen Group Sponsors</a:t>
            </a:r>
            <a:endParaRPr/>
          </a:p>
        </p:txBody>
      </p:sp>
      <p:sp>
        <p:nvSpPr>
          <p:cNvPr id="138" name="Google Shape;138;p18"/>
          <p:cNvSpPr txBox="1">
            <a:spLocks noGrp="1"/>
          </p:cNvSpPr>
          <p:nvPr>
            <p:ph type="body" idx="1"/>
          </p:nvPr>
        </p:nvSpPr>
        <p:spPr>
          <a:xfrm>
            <a:off x="457200" y="1981200"/>
            <a:ext cx="8077200" cy="4456113"/>
          </a:xfrm>
          <a:prstGeom prst="rect">
            <a:avLst/>
          </a:prstGeom>
          <a:noFill/>
          <a:ln>
            <a:noFill/>
          </a:ln>
        </p:spPr>
        <p:txBody>
          <a:bodyPr spcFirstLastPara="1" wrap="square" lIns="91425" tIns="45700" rIns="91425" bIns="45700" anchor="ctr" anchorCtr="0">
            <a:noAutofit/>
          </a:bodyPr>
          <a:lstStyle/>
          <a:p>
            <a:pPr marL="273050" lvl="0" indent="-273050" algn="l" rtl="0">
              <a:lnSpc>
                <a:spcPct val="80000"/>
              </a:lnSpc>
              <a:spcBef>
                <a:spcPts val="0"/>
              </a:spcBef>
              <a:spcAft>
                <a:spcPts val="0"/>
              </a:spcAft>
              <a:buSzPts val="2800"/>
              <a:buChar char="•"/>
            </a:pPr>
            <a:r>
              <a:rPr lang="en-US" sz="2800"/>
              <a:t>Are certified as Al-Anon Members Involved in Alateen Service </a:t>
            </a:r>
            <a:endParaRPr/>
          </a:p>
          <a:p>
            <a:pPr marL="595313" lvl="2" indent="0" algn="l" rtl="0">
              <a:lnSpc>
                <a:spcPct val="80000"/>
              </a:lnSpc>
              <a:spcBef>
                <a:spcPts val="480"/>
              </a:spcBef>
              <a:spcAft>
                <a:spcPts val="0"/>
              </a:spcAft>
              <a:buSzPts val="2400"/>
              <a:buNone/>
            </a:pPr>
            <a:r>
              <a:rPr lang="en-US" sz="2400"/>
              <a:t>(Note that AMIAS must be certified first in the Area in which they live; if serving Alateen in a neighboring Area, they must also be certified in that Area)</a:t>
            </a:r>
            <a:endParaRPr/>
          </a:p>
          <a:p>
            <a:pPr marL="273050" lvl="0" indent="-273050" algn="l" rtl="0">
              <a:lnSpc>
                <a:spcPct val="80000"/>
              </a:lnSpc>
              <a:spcBef>
                <a:spcPts val="560"/>
              </a:spcBef>
              <a:spcAft>
                <a:spcPts val="0"/>
              </a:spcAft>
              <a:buSzPts val="2800"/>
              <a:buChar char="•"/>
            </a:pPr>
            <a:r>
              <a:rPr lang="en-US" sz="2800"/>
              <a:t>Support the Alateens in taking responsibility for their own meeting</a:t>
            </a:r>
            <a:endParaRPr/>
          </a:p>
          <a:p>
            <a:pPr marL="273050" lvl="0" indent="-273050" algn="l" rtl="0">
              <a:lnSpc>
                <a:spcPct val="80000"/>
              </a:lnSpc>
              <a:spcBef>
                <a:spcPts val="560"/>
              </a:spcBef>
              <a:spcAft>
                <a:spcPts val="0"/>
              </a:spcAft>
              <a:buSzPts val="2800"/>
              <a:buChar char="•"/>
            </a:pPr>
            <a:r>
              <a:rPr lang="en-US" sz="2800"/>
              <a:t>Maintain current contact information with Area Alateen Process Person</a:t>
            </a:r>
            <a:endParaRPr/>
          </a:p>
          <a:p>
            <a:pPr marL="273050" lvl="0" indent="-273050" algn="l" rtl="0">
              <a:lnSpc>
                <a:spcPct val="80000"/>
              </a:lnSpc>
              <a:spcBef>
                <a:spcPts val="560"/>
              </a:spcBef>
              <a:spcAft>
                <a:spcPts val="0"/>
              </a:spcAft>
              <a:buSzPts val="2800"/>
              <a:buChar char="•"/>
            </a:pPr>
            <a:r>
              <a:rPr lang="en-US" sz="2800"/>
              <a:t>Commit to regular attendance of the Alateen Group </a:t>
            </a:r>
            <a:endParaRPr/>
          </a:p>
          <a:p>
            <a:pPr marL="273050" lvl="0" indent="-273050" algn="l" rtl="0">
              <a:lnSpc>
                <a:spcPct val="80000"/>
              </a:lnSpc>
              <a:spcBef>
                <a:spcPts val="560"/>
              </a:spcBef>
              <a:spcAft>
                <a:spcPts val="0"/>
              </a:spcAft>
              <a:buSzPts val="2800"/>
              <a:buChar char="•"/>
            </a:pPr>
            <a:r>
              <a:rPr lang="en-US" sz="2800"/>
              <a:t>Attend Al-Anon meetings regularly</a:t>
            </a:r>
            <a:endParaRPr/>
          </a:p>
          <a:p>
            <a:pPr marL="273050" lvl="0" indent="-95250" algn="l" rtl="0">
              <a:lnSpc>
                <a:spcPct val="80000"/>
              </a:lnSpc>
              <a:spcBef>
                <a:spcPts val="560"/>
              </a:spcBef>
              <a:spcAft>
                <a:spcPts val="0"/>
              </a:spcAft>
              <a:buSzPts val="2800"/>
              <a:buNone/>
            </a:pPr>
            <a:endParaRPr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9"/>
          <p:cNvSpPr txBox="1">
            <a:spLocks noGrp="1"/>
          </p:cNvSpPr>
          <p:nvPr>
            <p:ph type="title"/>
          </p:nvPr>
        </p:nvSpPr>
        <p:spPr>
          <a:xfrm>
            <a:off x="762000" y="0"/>
            <a:ext cx="6781800"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4860">
                <a:solidFill>
                  <a:srgbClr val="C00000"/>
                </a:solidFill>
              </a:rPr>
              <a:t>Starting an Alateen Group</a:t>
            </a:r>
            <a:endParaRPr/>
          </a:p>
        </p:txBody>
      </p:sp>
      <p:sp>
        <p:nvSpPr>
          <p:cNvPr id="145" name="Google Shape;145;p19"/>
          <p:cNvSpPr txBox="1">
            <a:spLocks noGrp="1"/>
          </p:cNvSpPr>
          <p:nvPr>
            <p:ph type="body" idx="1"/>
          </p:nvPr>
        </p:nvSpPr>
        <p:spPr>
          <a:xfrm>
            <a:off x="914400" y="1524000"/>
            <a:ext cx="7543800" cy="4876800"/>
          </a:xfrm>
          <a:prstGeom prst="rect">
            <a:avLst/>
          </a:prstGeom>
          <a:noFill/>
          <a:ln>
            <a:noFill/>
          </a:ln>
        </p:spPr>
        <p:txBody>
          <a:bodyPr spcFirstLastPara="1" wrap="square" lIns="91425" tIns="45700" rIns="91425" bIns="45700" anchor="ctr" anchorCtr="0">
            <a:noAutofit/>
          </a:bodyPr>
          <a:lstStyle/>
          <a:p>
            <a:pPr marL="274320" lvl="0" indent="-274320" algn="l" rtl="0">
              <a:lnSpc>
                <a:spcPct val="90000"/>
              </a:lnSpc>
              <a:spcBef>
                <a:spcPts val="0"/>
              </a:spcBef>
              <a:spcAft>
                <a:spcPts val="0"/>
              </a:spcAft>
              <a:buSzPts val="2800"/>
              <a:buFont typeface="Arial"/>
              <a:buChar char="•"/>
            </a:pPr>
            <a:r>
              <a:rPr lang="en-US" sz="2800"/>
              <a:t>Contact Area Alateen Coordinator or District Alateen Liaison/Chairperson</a:t>
            </a:r>
            <a:endParaRPr/>
          </a:p>
          <a:p>
            <a:pPr marL="274320" lvl="0" indent="-274320" algn="l" rtl="0">
              <a:lnSpc>
                <a:spcPct val="90000"/>
              </a:lnSpc>
              <a:spcBef>
                <a:spcPts val="0"/>
              </a:spcBef>
              <a:spcAft>
                <a:spcPts val="0"/>
              </a:spcAft>
              <a:buSzPts val="2800"/>
              <a:buFont typeface="Arial"/>
              <a:buChar char="•"/>
            </a:pPr>
            <a:r>
              <a:rPr lang="en-US" sz="2800"/>
              <a:t>Contact one or more Al-Anon groups for support when needed</a:t>
            </a:r>
            <a:endParaRPr/>
          </a:p>
          <a:p>
            <a:pPr marL="274320" lvl="0" indent="-274320" algn="l" rtl="0">
              <a:lnSpc>
                <a:spcPct val="90000"/>
              </a:lnSpc>
              <a:spcBef>
                <a:spcPts val="560"/>
              </a:spcBef>
              <a:spcAft>
                <a:spcPts val="0"/>
              </a:spcAft>
              <a:buSzPts val="2800"/>
              <a:buFont typeface="Arial"/>
              <a:buChar char="•"/>
            </a:pPr>
            <a:r>
              <a:rPr lang="en-US" sz="2800"/>
              <a:t>Contact certified Group Sponsors and AMIAS for backups </a:t>
            </a:r>
            <a:endParaRPr/>
          </a:p>
          <a:p>
            <a:pPr marL="274320" lvl="0" indent="-274320" algn="l" rtl="0">
              <a:lnSpc>
                <a:spcPct val="90000"/>
              </a:lnSpc>
              <a:spcBef>
                <a:spcPts val="560"/>
              </a:spcBef>
              <a:spcAft>
                <a:spcPts val="0"/>
              </a:spcAft>
              <a:buSzPts val="2800"/>
              <a:buFont typeface="Arial"/>
              <a:buChar char="•"/>
            </a:pPr>
            <a:r>
              <a:rPr lang="en-US" sz="2800"/>
              <a:t>Find a location for a weekly group meeting</a:t>
            </a:r>
            <a:endParaRPr/>
          </a:p>
          <a:p>
            <a:pPr marL="274320" lvl="0" indent="-274320" algn="l" rtl="0">
              <a:lnSpc>
                <a:spcPct val="90000"/>
              </a:lnSpc>
              <a:spcBef>
                <a:spcPts val="560"/>
              </a:spcBef>
              <a:spcAft>
                <a:spcPts val="0"/>
              </a:spcAft>
              <a:buSzPts val="2800"/>
              <a:buFont typeface="Arial"/>
              <a:buChar char="•"/>
            </a:pPr>
            <a:r>
              <a:rPr lang="en-US" sz="2800"/>
              <a:t>Discuss age range</a:t>
            </a:r>
            <a:endParaRPr/>
          </a:p>
          <a:p>
            <a:pPr marL="274320" lvl="0" indent="-274320" algn="l" rtl="0">
              <a:lnSpc>
                <a:spcPct val="90000"/>
              </a:lnSpc>
              <a:spcBef>
                <a:spcPts val="560"/>
              </a:spcBef>
              <a:spcAft>
                <a:spcPts val="0"/>
              </a:spcAft>
              <a:buSzPts val="2800"/>
              <a:buFont typeface="Arial"/>
              <a:buChar char="•"/>
            </a:pPr>
            <a:r>
              <a:rPr lang="en-US" sz="2800"/>
              <a:t>Register with WSO through Area Process</a:t>
            </a:r>
            <a:endParaRPr/>
          </a:p>
          <a:p>
            <a:pPr marL="274320" lvl="0" indent="-274320" algn="l" rtl="0">
              <a:lnSpc>
                <a:spcPct val="90000"/>
              </a:lnSpc>
              <a:spcBef>
                <a:spcPts val="560"/>
              </a:spcBef>
              <a:spcAft>
                <a:spcPts val="0"/>
              </a:spcAft>
              <a:buSzPts val="2800"/>
              <a:buFont typeface="Arial"/>
              <a:buChar char="•"/>
            </a:pPr>
            <a:r>
              <a:rPr lang="en-US" sz="2800"/>
              <a:t>Make sure everyone has access to resources</a:t>
            </a:r>
            <a:endParaRPr/>
          </a:p>
          <a:p>
            <a:pPr marL="274320" lvl="0" indent="-96520" algn="l" rtl="0">
              <a:lnSpc>
                <a:spcPct val="90000"/>
              </a:lnSpc>
              <a:spcBef>
                <a:spcPts val="560"/>
              </a:spcBef>
              <a:spcAft>
                <a:spcPts val="0"/>
              </a:spcAft>
              <a:buSzPts val="2800"/>
              <a:buFont typeface="Arial"/>
              <a:buNone/>
            </a:pP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xfrm>
            <a:off x="762000" y="0"/>
            <a:ext cx="7543800" cy="1219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4860">
                <a:solidFill>
                  <a:srgbClr val="C00000"/>
                </a:solidFill>
              </a:rPr>
              <a:t>The Alateen Group Meeting</a:t>
            </a:r>
            <a:endParaRPr/>
          </a:p>
        </p:txBody>
      </p:sp>
      <p:sp>
        <p:nvSpPr>
          <p:cNvPr id="152" name="Google Shape;152;p20"/>
          <p:cNvSpPr txBox="1">
            <a:spLocks noGrp="1"/>
          </p:cNvSpPr>
          <p:nvPr>
            <p:ph type="body" idx="1"/>
          </p:nvPr>
        </p:nvSpPr>
        <p:spPr>
          <a:xfrm>
            <a:off x="533400" y="1066800"/>
            <a:ext cx="7924800" cy="5334000"/>
          </a:xfrm>
          <a:prstGeom prst="rect">
            <a:avLst/>
          </a:prstGeom>
          <a:noFill/>
          <a:ln>
            <a:noFill/>
          </a:ln>
        </p:spPr>
        <p:txBody>
          <a:bodyPr spcFirstLastPara="1" wrap="square" lIns="91425" tIns="45700" rIns="91425" bIns="45700" anchor="ctr" anchorCtr="0">
            <a:noAutofit/>
          </a:bodyPr>
          <a:lstStyle/>
          <a:p>
            <a:pPr marL="273050" lvl="0" indent="-273050" algn="l" rtl="0">
              <a:lnSpc>
                <a:spcPct val="80000"/>
              </a:lnSpc>
              <a:spcBef>
                <a:spcPts val="0"/>
              </a:spcBef>
              <a:spcAft>
                <a:spcPts val="0"/>
              </a:spcAft>
              <a:buSzPts val="2800"/>
              <a:buChar char="•"/>
            </a:pPr>
            <a:r>
              <a:rPr lang="en-US" sz="2800"/>
              <a:t>All weekly Alateen meetings are closed meetings, regularly attended only by the Alateens and the affiliated Alateen Group Sponsors and certified backups.*</a:t>
            </a:r>
            <a:endParaRPr sz="2800"/>
          </a:p>
          <a:p>
            <a:pPr marL="273050" lvl="0" indent="0" algn="l" rtl="0">
              <a:lnSpc>
                <a:spcPct val="80000"/>
              </a:lnSpc>
              <a:spcBef>
                <a:spcPts val="0"/>
              </a:spcBef>
              <a:spcAft>
                <a:spcPts val="0"/>
              </a:spcAft>
              <a:buNone/>
            </a:pPr>
            <a:endParaRPr sz="2800"/>
          </a:p>
          <a:p>
            <a:pPr marL="273050" lvl="0" indent="-273050" algn="l" rtl="0">
              <a:lnSpc>
                <a:spcPct val="80000"/>
              </a:lnSpc>
              <a:spcBef>
                <a:spcPts val="560"/>
              </a:spcBef>
              <a:spcAft>
                <a:spcPts val="0"/>
              </a:spcAft>
              <a:buSzPts val="2800"/>
              <a:buChar char="•"/>
            </a:pPr>
            <a:r>
              <a:rPr lang="en-US" sz="2800"/>
              <a:t>Alateen groups may hold an occasional open meeting to celebrate the group’s anniversary or for outreach purposes.</a:t>
            </a:r>
            <a:endParaRPr/>
          </a:p>
          <a:p>
            <a:pPr marL="273050" lvl="0" indent="0" algn="l" rtl="0">
              <a:lnSpc>
                <a:spcPct val="80000"/>
              </a:lnSpc>
              <a:spcBef>
                <a:spcPts val="560"/>
              </a:spcBef>
              <a:spcAft>
                <a:spcPts val="0"/>
              </a:spcAft>
              <a:buNone/>
            </a:pPr>
            <a:endParaRPr/>
          </a:p>
          <a:p>
            <a:pPr marL="273050" lvl="0" indent="-273050" algn="l" rtl="0">
              <a:lnSpc>
                <a:spcPct val="80000"/>
              </a:lnSpc>
              <a:spcBef>
                <a:spcPts val="360"/>
              </a:spcBef>
              <a:spcAft>
                <a:spcPts val="0"/>
              </a:spcAft>
              <a:buSzPts val="1800"/>
              <a:buFont typeface="Cambria"/>
              <a:buNone/>
            </a:pPr>
            <a:r>
              <a:rPr lang="en-US" sz="1800"/>
              <a:t>* Any potential Group Sponsors need to be certified before attending an Alateen meeting.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a:off x="609600" y="-228600"/>
            <a:ext cx="6781800" cy="160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solidFill>
                  <a:srgbClr val="C00000"/>
                </a:solidFill>
              </a:rPr>
              <a:t>Al-Anon Support</a:t>
            </a:r>
            <a:endParaRPr/>
          </a:p>
        </p:txBody>
      </p:sp>
      <p:sp>
        <p:nvSpPr>
          <p:cNvPr id="159" name="Google Shape;159;p21"/>
          <p:cNvSpPr txBox="1">
            <a:spLocks noGrp="1"/>
          </p:cNvSpPr>
          <p:nvPr>
            <p:ph type="body" idx="1"/>
          </p:nvPr>
        </p:nvSpPr>
        <p:spPr>
          <a:xfrm>
            <a:off x="685800" y="990600"/>
            <a:ext cx="7772400" cy="5576888"/>
          </a:xfrm>
          <a:prstGeom prst="rect">
            <a:avLst/>
          </a:prstGeom>
          <a:noFill/>
          <a:ln>
            <a:noFill/>
          </a:ln>
        </p:spPr>
        <p:txBody>
          <a:bodyPr spcFirstLastPara="1" wrap="square" lIns="91425" tIns="45700" rIns="91425" bIns="45700" anchor="ctr" anchorCtr="0">
            <a:noAutofit/>
          </a:bodyPr>
          <a:lstStyle/>
          <a:p>
            <a:pPr marL="273050" lvl="0" indent="-273050" algn="l" rtl="0">
              <a:lnSpc>
                <a:spcPct val="90000"/>
              </a:lnSpc>
              <a:spcBef>
                <a:spcPts val="0"/>
              </a:spcBef>
              <a:spcAft>
                <a:spcPts val="0"/>
              </a:spcAft>
              <a:buSzPts val="2200"/>
              <a:buChar char="•"/>
            </a:pPr>
            <a:r>
              <a:rPr lang="en-US" sz="2200"/>
              <a:t>The support of one or more established Al-Anon meetings can help to ensure success.</a:t>
            </a:r>
            <a:endParaRPr/>
          </a:p>
          <a:p>
            <a:pPr marL="273050" lvl="0" indent="-273050" algn="l" rtl="0">
              <a:lnSpc>
                <a:spcPct val="90000"/>
              </a:lnSpc>
              <a:spcBef>
                <a:spcPts val="200"/>
              </a:spcBef>
              <a:spcAft>
                <a:spcPts val="0"/>
              </a:spcAft>
              <a:buSzPts val="2200"/>
              <a:buChar char="•"/>
            </a:pPr>
            <a:r>
              <a:rPr lang="en-US" sz="2200"/>
              <a:t>The Al-Anon group members can:</a:t>
            </a:r>
            <a:endParaRPr/>
          </a:p>
          <a:p>
            <a:pPr marL="593725" lvl="1" indent="-273050" algn="l" rtl="0">
              <a:lnSpc>
                <a:spcPct val="90000"/>
              </a:lnSpc>
              <a:spcBef>
                <a:spcPts val="440"/>
              </a:spcBef>
              <a:spcAft>
                <a:spcPts val="0"/>
              </a:spcAft>
              <a:buSzPts val="2200"/>
              <a:buChar char="•"/>
            </a:pPr>
            <a:r>
              <a:rPr lang="en-US"/>
              <a:t>Encourage Al-Anon members to become certified to provide a pool of backup Alateen Group Sponsors.</a:t>
            </a:r>
            <a:endParaRPr/>
          </a:p>
          <a:p>
            <a:pPr marL="593725" lvl="1" indent="-273050" algn="l" rtl="0">
              <a:lnSpc>
                <a:spcPct val="90000"/>
              </a:lnSpc>
              <a:spcBef>
                <a:spcPts val="440"/>
              </a:spcBef>
              <a:spcAft>
                <a:spcPts val="0"/>
              </a:spcAft>
              <a:buSzPts val="2200"/>
              <a:buChar char="•"/>
            </a:pPr>
            <a:r>
              <a:rPr lang="en-US"/>
              <a:t>Bring their own children/grandchildren to the Alateen meeting.</a:t>
            </a:r>
            <a:endParaRPr/>
          </a:p>
          <a:p>
            <a:pPr marL="593725" lvl="1" indent="-273050" algn="l" rtl="0">
              <a:spcBef>
                <a:spcPts val="0"/>
              </a:spcBef>
              <a:spcAft>
                <a:spcPts val="0"/>
              </a:spcAft>
              <a:buClr>
                <a:srgbClr val="CC0000"/>
              </a:buClr>
              <a:buSzPts val="2200"/>
              <a:buChar char="•"/>
            </a:pPr>
            <a:r>
              <a:rPr lang="en-US">
                <a:solidFill>
                  <a:srgbClr val="CC0000"/>
                </a:solidFill>
              </a:rPr>
              <a:t>Mention the Alateen meeting in their group announcements.</a:t>
            </a:r>
            <a:endParaRPr>
              <a:solidFill>
                <a:srgbClr val="CC0000"/>
              </a:solidFill>
            </a:endParaRPr>
          </a:p>
          <a:p>
            <a:pPr marL="593725" lvl="1" indent="-273050" algn="l" rtl="0">
              <a:spcBef>
                <a:spcPts val="0"/>
              </a:spcBef>
              <a:spcAft>
                <a:spcPts val="0"/>
              </a:spcAft>
              <a:buSzPts val="2200"/>
              <a:buChar char="•"/>
            </a:pPr>
            <a:r>
              <a:rPr lang="en-US"/>
              <a:t>Help the Alateen group get started financially; it is important that they become self-supporting as soon as possible.</a:t>
            </a:r>
            <a:endParaRPr/>
          </a:p>
          <a:p>
            <a:pPr marL="593725" lvl="1" indent="-273050" algn="l" rtl="0">
              <a:spcBef>
                <a:spcPts val="0"/>
              </a:spcBef>
              <a:spcAft>
                <a:spcPts val="0"/>
              </a:spcAft>
              <a:buSzPts val="2200"/>
              <a:buChar char="•"/>
            </a:pPr>
            <a:r>
              <a:rPr lang="en-US"/>
              <a:t>Welcome Alateens, particularly those </a:t>
            </a:r>
            <a:endParaRPr/>
          </a:p>
          <a:p>
            <a:pPr marL="593725" lvl="1" indent="-273050" algn="l" rtl="0">
              <a:spcBef>
                <a:spcPts val="0"/>
              </a:spcBef>
              <a:spcAft>
                <a:spcPts val="0"/>
              </a:spcAft>
              <a:buSzPts val="2200"/>
              <a:buFont typeface="Cambria"/>
              <a:buNone/>
            </a:pPr>
            <a:r>
              <a:rPr lang="en-US"/>
              <a:t>     transitioning, to the Al-Anon meeting.</a:t>
            </a:r>
            <a:endParaRPr/>
          </a:p>
          <a:p>
            <a:pPr marL="593725" lvl="1" indent="-146050" algn="l" rtl="0">
              <a:lnSpc>
                <a:spcPct val="90000"/>
              </a:lnSpc>
              <a:spcBef>
                <a:spcPts val="400"/>
              </a:spcBef>
              <a:spcAft>
                <a:spcPts val="0"/>
              </a:spcAft>
              <a:buSzPts val="2000"/>
              <a:buNone/>
            </a:pPr>
            <a:endParaRPr sz="2000"/>
          </a:p>
        </p:txBody>
      </p:sp>
      <p:pic>
        <p:nvPicPr>
          <p:cNvPr id="160" name="Google Shape;160;p21" descr="MCj04398590000[1]"/>
          <p:cNvPicPr preferRelativeResize="0"/>
          <p:nvPr/>
        </p:nvPicPr>
        <p:blipFill rotWithShape="1">
          <a:blip r:embed="rId3">
            <a:alphaModFix/>
          </a:blip>
          <a:srcRect/>
          <a:stretch/>
        </p:blipFill>
        <p:spPr>
          <a:xfrm>
            <a:off x="7086600" y="5308253"/>
            <a:ext cx="2057400" cy="1549747"/>
          </a:xfrm>
          <a:prstGeom prst="rect">
            <a:avLst/>
          </a:prstGeom>
          <a:noFill/>
          <a:ln>
            <a:noFill/>
          </a:ln>
        </p:spPr>
      </p:pic>
    </p:spTree>
  </p:cSld>
  <p:clrMapOvr>
    <a:masterClrMapping/>
  </p:clrMapOvr>
</p:sld>
</file>

<file path=ppt/theme/theme1.xml><?xml version="1.0" encoding="utf-8"?>
<a:theme xmlns:a="http://schemas.openxmlformats.org/drawingml/2006/main" name="NewsPrint">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2480</Words>
  <Application>Microsoft Office PowerPoint</Application>
  <PresentationFormat>On-screen Show (4:3)</PresentationFormat>
  <Paragraphs>240</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Cambria</vt:lpstr>
      <vt:lpstr>Times New Roman</vt:lpstr>
      <vt:lpstr>Calibri</vt:lpstr>
      <vt:lpstr>Garamond</vt:lpstr>
      <vt:lpstr>Arial</vt:lpstr>
      <vt:lpstr>NewsPrint</vt:lpstr>
      <vt:lpstr>Module II   Area 9 AMIAS Training   ALATEEN RECOVERY IS AL-ANON RECOVERY  AL</vt:lpstr>
      <vt:lpstr>Alateen Members</vt:lpstr>
      <vt:lpstr>Alateen Members</vt:lpstr>
      <vt:lpstr>Younger Children  and Alateen</vt:lpstr>
      <vt:lpstr>Younger Children and Alateen  Things to consider</vt:lpstr>
      <vt:lpstr>Alateen Group Sponsors</vt:lpstr>
      <vt:lpstr>Starting an Alateen Group</vt:lpstr>
      <vt:lpstr>The Alateen Group Meeting</vt:lpstr>
      <vt:lpstr>Al-Anon Support</vt:lpstr>
      <vt:lpstr>Role of Alateen Group Sponsors  in the Alateen Meeting</vt:lpstr>
      <vt:lpstr>Role of Alateen Group Sponsors  At events/service meetings in the district/Area</vt:lpstr>
      <vt:lpstr>The Alateen Meeting Procedures</vt:lpstr>
      <vt:lpstr>  The Alateen Meeting Topic/Format Ideas</vt:lpstr>
      <vt:lpstr>The Alateen Meeting Taking Care of Business</vt:lpstr>
      <vt:lpstr>Parents and the  Alateen Group Sponsor</vt:lpstr>
      <vt:lpstr>Alateen and the Law</vt:lpstr>
      <vt:lpstr>What Parents Need to Know about Alateen</vt:lpstr>
      <vt:lpstr>Helping the Alateen Group to Grow</vt:lpstr>
      <vt:lpstr>Starting an Alateen Group Meetings in Schools</vt:lpstr>
      <vt:lpstr>Al-Anon/Alateen Literature and other Materials</vt:lpstr>
      <vt:lpstr>In 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II   Area 9 AMIAS Training   ALATEEN RECOVERY IS AL-ANON RECOVERY  AL</dc:title>
  <dc:creator>Karyn McCann</dc:creator>
  <cp:lastModifiedBy>Karyn McCann</cp:lastModifiedBy>
  <cp:revision>1</cp:revision>
  <dcterms:modified xsi:type="dcterms:W3CDTF">2024-02-10T13:54:06Z</dcterms:modified>
</cp:coreProperties>
</file>